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96" r:id="rId4"/>
  </p:sldMasterIdLst>
  <p:notesMasterIdLst>
    <p:notesMasterId r:id="rId25"/>
  </p:notesMasterIdLst>
  <p:handoutMasterIdLst>
    <p:handoutMasterId r:id="rId26"/>
  </p:handoutMasterIdLst>
  <p:sldIdLst>
    <p:sldId id="436" r:id="rId5"/>
    <p:sldId id="344" r:id="rId6"/>
    <p:sldId id="270" r:id="rId7"/>
    <p:sldId id="357" r:id="rId8"/>
    <p:sldId id="358" r:id="rId9"/>
    <p:sldId id="444" r:id="rId10"/>
    <p:sldId id="271" r:id="rId11"/>
    <p:sldId id="445" r:id="rId12"/>
    <p:sldId id="446" r:id="rId13"/>
    <p:sldId id="448" r:id="rId14"/>
    <p:sldId id="269" r:id="rId15"/>
    <p:sldId id="451" r:id="rId16"/>
    <p:sldId id="449" r:id="rId17"/>
    <p:sldId id="447" r:id="rId18"/>
    <p:sldId id="452" r:id="rId19"/>
    <p:sldId id="455" r:id="rId20"/>
    <p:sldId id="453" r:id="rId21"/>
    <p:sldId id="371" r:id="rId22"/>
    <p:sldId id="355" r:id="rId23"/>
    <p:sldId id="454" r:id="rId24"/>
  </p:sldIdLst>
  <p:sldSz cx="25199975" cy="8442325"/>
  <p:notesSz cx="7315200" cy="9601200"/>
  <p:custDataLst>
    <p:tags r:id="rId27"/>
  </p:custDataLst>
  <p:defaultTextStyle>
    <a:defPPr>
      <a:defRPr lang="en-US"/>
    </a:defPPr>
    <a:lvl1pPr marL="0" algn="l" defTabSz="1614684" rtl="0" eaLnBrk="1" latinLnBrk="0" hangingPunct="1">
      <a:defRPr sz="3179" kern="1200">
        <a:solidFill>
          <a:schemeClr val="tx1"/>
        </a:solidFill>
        <a:latin typeface="+mn-lt"/>
        <a:ea typeface="+mn-ea"/>
        <a:cs typeface="+mn-cs"/>
      </a:defRPr>
    </a:lvl1pPr>
    <a:lvl2pPr marL="807341" algn="l" defTabSz="1614684" rtl="0" eaLnBrk="1" latinLnBrk="0" hangingPunct="1">
      <a:defRPr sz="3179" kern="1200">
        <a:solidFill>
          <a:schemeClr val="tx1"/>
        </a:solidFill>
        <a:latin typeface="+mn-lt"/>
        <a:ea typeface="+mn-ea"/>
        <a:cs typeface="+mn-cs"/>
      </a:defRPr>
    </a:lvl2pPr>
    <a:lvl3pPr marL="1614684" algn="l" defTabSz="1614684" rtl="0" eaLnBrk="1" latinLnBrk="0" hangingPunct="1">
      <a:defRPr sz="3179" kern="1200">
        <a:solidFill>
          <a:schemeClr val="tx1"/>
        </a:solidFill>
        <a:latin typeface="+mn-lt"/>
        <a:ea typeface="+mn-ea"/>
        <a:cs typeface="+mn-cs"/>
      </a:defRPr>
    </a:lvl3pPr>
    <a:lvl4pPr marL="2422027" algn="l" defTabSz="1614684" rtl="0" eaLnBrk="1" latinLnBrk="0" hangingPunct="1">
      <a:defRPr sz="3179" kern="1200">
        <a:solidFill>
          <a:schemeClr val="tx1"/>
        </a:solidFill>
        <a:latin typeface="+mn-lt"/>
        <a:ea typeface="+mn-ea"/>
        <a:cs typeface="+mn-cs"/>
      </a:defRPr>
    </a:lvl4pPr>
    <a:lvl5pPr marL="3229368" algn="l" defTabSz="1614684" rtl="0" eaLnBrk="1" latinLnBrk="0" hangingPunct="1">
      <a:defRPr sz="3179" kern="1200">
        <a:solidFill>
          <a:schemeClr val="tx1"/>
        </a:solidFill>
        <a:latin typeface="+mn-lt"/>
        <a:ea typeface="+mn-ea"/>
        <a:cs typeface="+mn-cs"/>
      </a:defRPr>
    </a:lvl5pPr>
    <a:lvl6pPr marL="4036709" algn="l" defTabSz="1614684" rtl="0" eaLnBrk="1" latinLnBrk="0" hangingPunct="1">
      <a:defRPr sz="3179" kern="1200">
        <a:solidFill>
          <a:schemeClr val="tx1"/>
        </a:solidFill>
        <a:latin typeface="+mn-lt"/>
        <a:ea typeface="+mn-ea"/>
        <a:cs typeface="+mn-cs"/>
      </a:defRPr>
    </a:lvl6pPr>
    <a:lvl7pPr marL="4844051" algn="l" defTabSz="1614684" rtl="0" eaLnBrk="1" latinLnBrk="0" hangingPunct="1">
      <a:defRPr sz="3179" kern="1200">
        <a:solidFill>
          <a:schemeClr val="tx1"/>
        </a:solidFill>
        <a:latin typeface="+mn-lt"/>
        <a:ea typeface="+mn-ea"/>
        <a:cs typeface="+mn-cs"/>
      </a:defRPr>
    </a:lvl7pPr>
    <a:lvl8pPr marL="5651392" algn="l" defTabSz="1614684" rtl="0" eaLnBrk="1" latinLnBrk="0" hangingPunct="1">
      <a:defRPr sz="3179" kern="1200">
        <a:solidFill>
          <a:schemeClr val="tx1"/>
        </a:solidFill>
        <a:latin typeface="+mn-lt"/>
        <a:ea typeface="+mn-ea"/>
        <a:cs typeface="+mn-cs"/>
      </a:defRPr>
    </a:lvl8pPr>
    <a:lvl9pPr marL="6458735" algn="l" defTabSz="1614684" rtl="0" eaLnBrk="1" latinLnBrk="0" hangingPunct="1">
      <a:defRPr sz="3179" kern="1200">
        <a:solidFill>
          <a:schemeClr val="tx1"/>
        </a:solidFill>
        <a:latin typeface="+mn-lt"/>
        <a:ea typeface="+mn-ea"/>
        <a:cs typeface="+mn-cs"/>
      </a:defRPr>
    </a:lvl9pPr>
  </p:defaultTextStyle>
  <p:extLst>
    <p:ext uri="{EFAFB233-063F-42B5-8137-9DF3F51BA10A}">
      <p15:sldGuideLst xmlns:p15="http://schemas.microsoft.com/office/powerpoint/2012/main">
        <p15:guide id="10" userDrawn="1">
          <p15:clr>
            <a:srgbClr val="A4A3A4"/>
          </p15:clr>
        </p15:guide>
        <p15:guide id="11" orient="horz" pos="2659"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D00"/>
    <a:srgbClr val="ED8B00"/>
    <a:srgbClr val="DB291C"/>
    <a:srgbClr val="FF9900"/>
    <a:srgbClr val="C00000"/>
    <a:srgbClr val="3C8A2E"/>
    <a:srgbClr val="DCDCDC"/>
    <a:srgbClr val="B4B4B4"/>
    <a:srgbClr val="575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0" autoAdjust="0"/>
    <p:restoredTop sz="62319" autoAdjust="0"/>
  </p:normalViewPr>
  <p:slideViewPr>
    <p:cSldViewPr snapToGrid="0" showGuides="1">
      <p:cViewPr>
        <p:scale>
          <a:sx n="38" d="100"/>
          <a:sy n="38" d="100"/>
        </p:scale>
        <p:origin x="15" y="48"/>
      </p:cViewPr>
      <p:guideLst>
        <p:guide/>
        <p:guide orient="horz" pos="2659"/>
      </p:guideLst>
    </p:cSldViewPr>
  </p:slideViewPr>
  <p:outlineViewPr>
    <p:cViewPr>
      <p:scale>
        <a:sx n="33" d="100"/>
        <a:sy n="33" d="100"/>
      </p:scale>
      <p:origin x="0" y="-59190"/>
    </p:cViewPr>
  </p:outlineViewPr>
  <p:notesTextViewPr>
    <p:cViewPr>
      <p:scale>
        <a:sx n="100" d="100"/>
        <a:sy n="100" d="100"/>
      </p:scale>
      <p:origin x="0" y="0"/>
    </p:cViewPr>
  </p:notesTextViewPr>
  <p:sorterViewPr>
    <p:cViewPr>
      <p:scale>
        <a:sx n="81" d="100"/>
        <a:sy n="81" d="100"/>
      </p:scale>
      <p:origin x="0" y="-15120"/>
    </p:cViewPr>
  </p:sorterViewPr>
  <p:notesViewPr>
    <p:cSldViewPr snapToGrid="0" showGuides="1">
      <p:cViewPr varScale="1">
        <p:scale>
          <a:sx n="69" d="100"/>
          <a:sy n="69" d="100"/>
        </p:scale>
        <p:origin x="3480" y="21"/>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la" userId="d12b398277b0cc11" providerId="LiveId" clId="{2DE59BF7-65F6-4024-80EB-074C114344DC}"/>
    <pc:docChg chg="custSel modSld">
      <pc:chgData name="Lucila" userId="d12b398277b0cc11" providerId="LiveId" clId="{2DE59BF7-65F6-4024-80EB-074C114344DC}" dt="2023-04-12T08:09:41.880" v="803" actId="20577"/>
      <pc:docMkLst>
        <pc:docMk/>
      </pc:docMkLst>
      <pc:sldChg chg="modNotesTx">
        <pc:chgData name="Lucila" userId="d12b398277b0cc11" providerId="LiveId" clId="{2DE59BF7-65F6-4024-80EB-074C114344DC}" dt="2023-04-12T08:09:41.880" v="803" actId="20577"/>
        <pc:sldMkLst>
          <pc:docMk/>
          <pc:sldMk cId="2552575641" sldId="344"/>
        </pc:sldMkLst>
      </pc:sldChg>
      <pc:sldChg chg="modNotesTx">
        <pc:chgData name="Lucila" userId="d12b398277b0cc11" providerId="LiveId" clId="{2DE59BF7-65F6-4024-80EB-074C114344DC}" dt="2023-04-12T08:08:47.872" v="632" actId="20577"/>
        <pc:sldMkLst>
          <pc:docMk/>
          <pc:sldMk cId="1485223179" sldId="43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170138" cy="479539"/>
          </a:xfrm>
          <a:prstGeom prst="rect">
            <a:avLst/>
          </a:prstGeom>
        </p:spPr>
        <p:txBody>
          <a:bodyPr vert="horz" lIns="90913" tIns="45457" rIns="90913" bIns="45457" rtlCol="0"/>
          <a:lstStyle>
            <a:lvl1pPr algn="l">
              <a:defRPr sz="11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4143427" y="1"/>
            <a:ext cx="3170138" cy="479539"/>
          </a:xfrm>
          <a:prstGeom prst="rect">
            <a:avLst/>
          </a:prstGeom>
        </p:spPr>
        <p:txBody>
          <a:bodyPr vert="horz" lIns="90913" tIns="45457" rIns="90913" bIns="45457" rtlCol="0"/>
          <a:lstStyle>
            <a:lvl1pPr algn="r">
              <a:defRPr sz="1100"/>
            </a:lvl1pPr>
          </a:lstStyle>
          <a:p>
            <a:fld id="{B4AD245C-091B-44E2-BFB0-BD94217887F7}" type="datetimeFigureOut">
              <a:rPr lang="en-US" smtClean="0">
                <a:latin typeface="Arial" panose="020B0604020202020204" pitchFamily="34" charset="0"/>
              </a:rPr>
              <a:t>4/12/2023</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4" y="9120173"/>
            <a:ext cx="3170138" cy="479539"/>
          </a:xfrm>
          <a:prstGeom prst="rect">
            <a:avLst/>
          </a:prstGeom>
        </p:spPr>
        <p:txBody>
          <a:bodyPr vert="horz" lIns="90913" tIns="45457" rIns="90913" bIns="45457" rtlCol="0" anchor="b"/>
          <a:lstStyle>
            <a:lvl1pPr algn="l">
              <a:defRPr sz="11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4143427" y="9120173"/>
            <a:ext cx="3170138" cy="479539"/>
          </a:xfrm>
          <a:prstGeom prst="rect">
            <a:avLst/>
          </a:prstGeom>
        </p:spPr>
        <p:txBody>
          <a:bodyPr vert="horz" lIns="90913" tIns="45457" rIns="90913" bIns="45457" rtlCol="0" anchor="b"/>
          <a:lstStyle>
            <a:lvl1pPr algn="r">
              <a:defRPr sz="1100"/>
            </a:lvl1pPr>
          </a:lstStyle>
          <a:p>
            <a:fld id="{9A913F39-CFF6-40F1-84D1-700840B41EAB}"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8478" tIns="49238" rIns="98478" bIns="49238"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4143589" y="1"/>
            <a:ext cx="3169920" cy="480060"/>
          </a:xfrm>
          <a:prstGeom prst="rect">
            <a:avLst/>
          </a:prstGeom>
        </p:spPr>
        <p:txBody>
          <a:bodyPr vert="horz" lIns="98478" tIns="49238" rIns="98478" bIns="49238" rtlCol="0"/>
          <a:lstStyle>
            <a:lvl1pPr algn="r">
              <a:defRPr sz="1200">
                <a:latin typeface="Arial" panose="020B0604020202020204" pitchFamily="34" charset="0"/>
              </a:defRPr>
            </a:lvl1pPr>
          </a:lstStyle>
          <a:p>
            <a:fld id="{0BA5BBE4-AEA3-489A-A28E-0C2FAF2506E3}" type="datetimeFigureOut">
              <a:rPr lang="en-US" smtClean="0"/>
              <a:pPr/>
              <a:t>4/12/2023</a:t>
            </a:fld>
            <a:endParaRPr lang="en-US" dirty="0"/>
          </a:p>
        </p:txBody>
      </p:sp>
      <p:sp>
        <p:nvSpPr>
          <p:cNvPr id="4" name="Slide Image Placeholder 3"/>
          <p:cNvSpPr>
            <a:spLocks noGrp="1" noRot="1" noChangeAspect="1"/>
          </p:cNvSpPr>
          <p:nvPr>
            <p:ph type="sldImg" idx="2"/>
          </p:nvPr>
        </p:nvSpPr>
        <p:spPr>
          <a:xfrm>
            <a:off x="-1712913" y="720725"/>
            <a:ext cx="10741026" cy="3598863"/>
          </a:xfrm>
          <a:prstGeom prst="rect">
            <a:avLst/>
          </a:prstGeom>
          <a:noFill/>
          <a:ln w="12700">
            <a:solidFill>
              <a:prstClr val="black"/>
            </a:solidFill>
          </a:ln>
        </p:spPr>
        <p:txBody>
          <a:bodyPr vert="horz" lIns="98478" tIns="49238" rIns="98478" bIns="49238" rtlCol="0" anchor="ctr"/>
          <a:lstStyle/>
          <a:p>
            <a:endParaRPr lang="en-GB"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8478" tIns="49238" rIns="98478" bIns="4923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8478" tIns="49238" rIns="98478" bIns="49238"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4143589" y="9119475"/>
            <a:ext cx="3169920" cy="480060"/>
          </a:xfrm>
          <a:prstGeom prst="rect">
            <a:avLst/>
          </a:prstGeom>
        </p:spPr>
        <p:txBody>
          <a:bodyPr vert="horz" lIns="98478" tIns="49238" rIns="98478" bIns="49238" rtlCol="0" anchor="b"/>
          <a:lstStyle>
            <a:lvl1pPr algn="r">
              <a:defRPr sz="1200">
                <a:latin typeface="Arial" panose="020B0604020202020204" pitchFamily="34" charset="0"/>
              </a:defRPr>
            </a:lvl1pPr>
          </a:lstStyle>
          <a:p>
            <a:fld id="{C0F4A2C8-6C88-4E71-83EE-698B9D4FE22F}" type="slidenum">
              <a:rPr lang="en-US" smtClean="0"/>
              <a:pPr/>
              <a:t>‹#›</a:t>
            </a:fld>
            <a:endParaRPr lang="en-US" dirty="0"/>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2152858" rtl="0" eaLnBrk="1" latinLnBrk="0" hangingPunct="1">
      <a:defRPr sz="2826" kern="1200">
        <a:solidFill>
          <a:schemeClr val="tx1"/>
        </a:solidFill>
        <a:latin typeface="Arial" panose="020B0604020202020204" pitchFamily="34" charset="0"/>
        <a:ea typeface="+mn-ea"/>
        <a:cs typeface="+mn-cs"/>
      </a:defRPr>
    </a:lvl1pPr>
    <a:lvl2pPr marL="1076430" algn="l" defTabSz="2152858" rtl="0" eaLnBrk="1" latinLnBrk="0" hangingPunct="1">
      <a:defRPr sz="2826" kern="1200">
        <a:solidFill>
          <a:schemeClr val="tx1"/>
        </a:solidFill>
        <a:latin typeface="Arial" panose="020B0604020202020204" pitchFamily="34" charset="0"/>
        <a:ea typeface="+mn-ea"/>
        <a:cs typeface="+mn-cs"/>
      </a:defRPr>
    </a:lvl2pPr>
    <a:lvl3pPr marL="2152858" algn="l" defTabSz="2152858" rtl="0" eaLnBrk="1" latinLnBrk="0" hangingPunct="1">
      <a:defRPr sz="2826" kern="1200">
        <a:solidFill>
          <a:schemeClr val="tx1"/>
        </a:solidFill>
        <a:latin typeface="Arial" panose="020B0604020202020204" pitchFamily="34" charset="0"/>
        <a:ea typeface="+mn-ea"/>
        <a:cs typeface="+mn-cs"/>
      </a:defRPr>
    </a:lvl3pPr>
    <a:lvl4pPr marL="3229286" algn="l" defTabSz="2152858" rtl="0" eaLnBrk="1" latinLnBrk="0" hangingPunct="1">
      <a:defRPr sz="2826" kern="1200">
        <a:solidFill>
          <a:schemeClr val="tx1"/>
        </a:solidFill>
        <a:latin typeface="Arial" panose="020B0604020202020204" pitchFamily="34" charset="0"/>
        <a:ea typeface="+mn-ea"/>
        <a:cs typeface="+mn-cs"/>
      </a:defRPr>
    </a:lvl4pPr>
    <a:lvl5pPr marL="4305716" algn="l" defTabSz="2152858" rtl="0" eaLnBrk="1" latinLnBrk="0" hangingPunct="1">
      <a:defRPr sz="2826" kern="1200">
        <a:solidFill>
          <a:schemeClr val="tx1"/>
        </a:solidFill>
        <a:latin typeface="Arial" panose="020B0604020202020204" pitchFamily="34" charset="0"/>
        <a:ea typeface="+mn-ea"/>
        <a:cs typeface="+mn-cs"/>
      </a:defRPr>
    </a:lvl5pPr>
    <a:lvl6pPr marL="5382145" algn="l" defTabSz="2152858" rtl="0" eaLnBrk="1" latinLnBrk="0" hangingPunct="1">
      <a:defRPr sz="2826" kern="1200">
        <a:solidFill>
          <a:schemeClr val="tx1"/>
        </a:solidFill>
        <a:latin typeface="+mn-lt"/>
        <a:ea typeface="+mn-ea"/>
        <a:cs typeface="+mn-cs"/>
      </a:defRPr>
    </a:lvl6pPr>
    <a:lvl7pPr marL="6458575" algn="l" defTabSz="2152858" rtl="0" eaLnBrk="1" latinLnBrk="0" hangingPunct="1">
      <a:defRPr sz="2826" kern="1200">
        <a:solidFill>
          <a:schemeClr val="tx1"/>
        </a:solidFill>
        <a:latin typeface="+mn-lt"/>
        <a:ea typeface="+mn-ea"/>
        <a:cs typeface="+mn-cs"/>
      </a:defRPr>
    </a:lvl7pPr>
    <a:lvl8pPr marL="7535001" algn="l" defTabSz="2152858" rtl="0" eaLnBrk="1" latinLnBrk="0" hangingPunct="1">
      <a:defRPr sz="2826" kern="1200">
        <a:solidFill>
          <a:schemeClr val="tx1"/>
        </a:solidFill>
        <a:latin typeface="+mn-lt"/>
        <a:ea typeface="+mn-ea"/>
        <a:cs typeface="+mn-cs"/>
      </a:defRPr>
    </a:lvl8pPr>
    <a:lvl9pPr marL="8611431" algn="l" defTabSz="2152858" rtl="0" eaLnBrk="1" latinLnBrk="0" hangingPunct="1">
      <a:defRPr sz="282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lstStyle/>
          <a:p>
            <a:pPr marL="457200" indent="-457200">
              <a:buFontTx/>
              <a:buChar char="-"/>
            </a:pPr>
            <a:r>
              <a:rPr lang="en-GB" dirty="0" err="1"/>
              <a:t>Primeiramente</a:t>
            </a:r>
            <a:r>
              <a:rPr lang="en-GB" dirty="0"/>
              <a:t>, </a:t>
            </a:r>
            <a:r>
              <a:rPr lang="en-GB" dirty="0" err="1"/>
              <a:t>Agradecer</a:t>
            </a:r>
            <a:r>
              <a:rPr lang="en-GB" dirty="0"/>
              <a:t> </a:t>
            </a:r>
            <a:r>
              <a:rPr lang="en-GB" dirty="0" err="1"/>
              <a:t>ao</a:t>
            </a:r>
            <a:r>
              <a:rPr lang="en-GB" dirty="0"/>
              <a:t> ESG Women initiative – Alice, Filipa e Rita, </a:t>
            </a:r>
            <a:r>
              <a:rPr lang="en-GB" dirty="0" err="1"/>
              <a:t>Deloiitte</a:t>
            </a:r>
            <a:r>
              <a:rPr lang="en-GB" dirty="0"/>
              <a:t> </a:t>
            </a:r>
            <a:r>
              <a:rPr lang="en-GB" dirty="0" err="1"/>
              <a:t>pelo</a:t>
            </a:r>
            <a:r>
              <a:rPr lang="en-GB" dirty="0"/>
              <a:t> </a:t>
            </a:r>
            <a:r>
              <a:rPr lang="en-GB" dirty="0" err="1"/>
              <a:t>reconheciment</a:t>
            </a:r>
            <a:endParaRPr lang="en-GB" dirty="0"/>
          </a:p>
          <a:p>
            <a:pPr marL="457200" indent="-457200">
              <a:buFontTx/>
              <a:buChar char="-"/>
            </a:pPr>
            <a:r>
              <a:rPr lang="en-GB" dirty="0"/>
              <a:t>Segundo, </a:t>
            </a:r>
            <a:r>
              <a:rPr lang="en-GB" dirty="0" err="1"/>
              <a:t>pedir-lhes</a:t>
            </a:r>
            <a:r>
              <a:rPr lang="en-GB" dirty="0"/>
              <a:t> </a:t>
            </a:r>
            <a:r>
              <a:rPr lang="en-GB" dirty="0" err="1"/>
              <a:t>desde</a:t>
            </a:r>
            <a:r>
              <a:rPr lang="en-GB" dirty="0"/>
              <a:t> já </a:t>
            </a:r>
            <a:r>
              <a:rPr lang="en-GB" dirty="0" err="1"/>
              <a:t>uma</a:t>
            </a:r>
            <a:r>
              <a:rPr lang="en-GB" dirty="0"/>
              <a:t> </a:t>
            </a:r>
            <a:r>
              <a:rPr lang="en-GB" dirty="0" err="1"/>
              <a:t>bocado</a:t>
            </a:r>
            <a:r>
              <a:rPr lang="en-GB" dirty="0"/>
              <a:t> de </a:t>
            </a:r>
            <a:r>
              <a:rPr lang="en-GB" dirty="0" err="1"/>
              <a:t>paciencia</a:t>
            </a:r>
            <a:r>
              <a:rPr lang="en-GB" dirty="0"/>
              <a:t> </a:t>
            </a:r>
            <a:r>
              <a:rPr lang="en-GB" dirty="0" err="1"/>
              <a:t>pelo</a:t>
            </a:r>
            <a:r>
              <a:rPr lang="en-GB" dirty="0"/>
              <a:t>:</a:t>
            </a:r>
          </a:p>
          <a:p>
            <a:pPr marL="457200" indent="-457200">
              <a:buFontTx/>
              <a:buChar char="-"/>
            </a:pPr>
            <a:r>
              <a:rPr lang="en-GB" dirty="0"/>
              <a:t>        meu portugues </a:t>
            </a:r>
            <a:r>
              <a:rPr lang="en-GB" dirty="0" err="1"/>
              <a:t>nao</a:t>
            </a:r>
            <a:r>
              <a:rPr lang="en-GB" dirty="0"/>
              <a:t> </a:t>
            </a:r>
            <a:r>
              <a:rPr lang="en-GB" dirty="0" err="1"/>
              <a:t>muito</a:t>
            </a:r>
            <a:r>
              <a:rPr lang="en-GB" dirty="0"/>
              <a:t> portugues, </a:t>
            </a:r>
          </a:p>
          <a:p>
            <a:pPr marL="457200" indent="-457200">
              <a:buFontTx/>
              <a:buChar char="-"/>
            </a:pPr>
            <a:r>
              <a:rPr lang="en-GB" dirty="0"/>
              <a:t>        e meu </a:t>
            </a:r>
            <a:r>
              <a:rPr lang="en-GB" dirty="0" err="1"/>
              <a:t>deselnagante</a:t>
            </a:r>
            <a:r>
              <a:rPr lang="en-GB" dirty="0"/>
              <a:t> excess de </a:t>
            </a:r>
            <a:r>
              <a:rPr lang="en-GB" dirty="0" err="1"/>
              <a:t>anglo-phonismo</a:t>
            </a:r>
            <a:r>
              <a:rPr lang="en-GB" dirty="0"/>
              <a:t>. Mesmo </a:t>
            </a:r>
            <a:r>
              <a:rPr lang="en-GB" dirty="0" err="1"/>
              <a:t>depois</a:t>
            </a:r>
            <a:r>
              <a:rPr lang="en-GB" dirty="0"/>
              <a:t> de 15 </a:t>
            </a:r>
            <a:r>
              <a:rPr lang="en-GB" dirty="0" err="1"/>
              <a:t>anos</a:t>
            </a:r>
            <a:r>
              <a:rPr lang="en-GB" dirty="0"/>
              <a:t> a </a:t>
            </a:r>
            <a:r>
              <a:rPr lang="en-GB" dirty="0" err="1"/>
              <a:t>trabalhar</a:t>
            </a:r>
            <a:r>
              <a:rPr lang="en-GB" dirty="0"/>
              <a:t> </a:t>
            </a:r>
            <a:r>
              <a:rPr lang="en-GB" dirty="0" err="1"/>
              <a:t>direta</a:t>
            </a:r>
            <a:r>
              <a:rPr lang="en-GB" dirty="0"/>
              <a:t> e </a:t>
            </a:r>
            <a:r>
              <a:rPr lang="en-GB" dirty="0" err="1"/>
              <a:t>indiretametne</a:t>
            </a:r>
            <a:r>
              <a:rPr lang="en-GB" dirty="0"/>
              <a:t> </a:t>
            </a:r>
            <a:r>
              <a:rPr lang="en-GB" dirty="0" err="1"/>
              <a:t>na</a:t>
            </a:r>
            <a:r>
              <a:rPr lang="en-GB" dirty="0"/>
              <a:t> </a:t>
            </a:r>
            <a:r>
              <a:rPr lang="en-GB" dirty="0" err="1"/>
              <a:t>bolha</a:t>
            </a:r>
            <a:r>
              <a:rPr lang="en-GB" dirty="0"/>
              <a:t> e </a:t>
            </a:r>
            <a:r>
              <a:rPr lang="en-GB" dirty="0" err="1"/>
              <a:t>bruxelas</a:t>
            </a:r>
            <a:r>
              <a:rPr lang="en-GB" dirty="0"/>
              <a:t>, ingles </a:t>
            </a:r>
            <a:r>
              <a:rPr lang="en-GB" dirty="0" err="1"/>
              <a:t>nao</a:t>
            </a:r>
            <a:r>
              <a:rPr lang="en-GB" dirty="0"/>
              <a:t> </a:t>
            </a:r>
            <a:r>
              <a:rPr lang="en-GB" dirty="0" err="1"/>
              <a:t>deixou</a:t>
            </a:r>
            <a:r>
              <a:rPr lang="en-GB" dirty="0"/>
              <a:t> de ser </a:t>
            </a:r>
            <a:r>
              <a:rPr lang="en-GB" dirty="0" err="1"/>
              <a:t>minha</a:t>
            </a:r>
            <a:r>
              <a:rPr lang="en-GB" dirty="0"/>
              <a:t> lingua de </a:t>
            </a:r>
            <a:r>
              <a:rPr lang="en-GB" dirty="0" err="1"/>
              <a:t>trabalho</a:t>
            </a:r>
            <a:r>
              <a:rPr lang="en-GB" dirty="0"/>
              <a:t>, </a:t>
            </a:r>
            <a:r>
              <a:rPr lang="en-GB" dirty="0" err="1"/>
              <a:t>nem</a:t>
            </a:r>
            <a:r>
              <a:rPr lang="en-GB" dirty="0"/>
              <a:t> o portugues </a:t>
            </a:r>
            <a:r>
              <a:rPr lang="en-GB" dirty="0" err="1"/>
              <a:t>brasileiro</a:t>
            </a:r>
            <a:r>
              <a:rPr lang="en-GB" dirty="0"/>
              <a:t> </a:t>
            </a:r>
            <a:r>
              <a:rPr lang="en-GB" dirty="0" err="1"/>
              <a:t>dexiou</a:t>
            </a:r>
            <a:r>
              <a:rPr lang="en-GB" dirty="0"/>
              <a:t> de ser </a:t>
            </a:r>
            <a:r>
              <a:rPr lang="en-GB" dirty="0" err="1"/>
              <a:t>minha</a:t>
            </a:r>
            <a:r>
              <a:rPr lang="en-GB" dirty="0"/>
              <a:t> lingua de </a:t>
            </a:r>
            <a:r>
              <a:rPr lang="en-GB" dirty="0" err="1"/>
              <a:t>orifgem</a:t>
            </a:r>
            <a:r>
              <a:rPr lang="en-GB" dirty="0"/>
              <a:t>.</a:t>
            </a:r>
          </a:p>
        </p:txBody>
      </p:sp>
      <p:sp>
        <p:nvSpPr>
          <p:cNvPr id="4" name="Slide Number Placeholder 3"/>
          <p:cNvSpPr>
            <a:spLocks noGrp="1"/>
          </p:cNvSpPr>
          <p:nvPr>
            <p:ph type="sldNum" sz="quarter" idx="10"/>
          </p:nvPr>
        </p:nvSpPr>
        <p:spPr/>
        <p:txBody>
          <a:bodyPr/>
          <a:lstStyle/>
          <a:p>
            <a:fld id="{C0F4A2C8-6C88-4E71-83EE-698B9D4FE22F}" type="slidenum">
              <a:rPr lang="en-US" smtClean="0"/>
              <a:pPr/>
              <a:t>1</a:t>
            </a:fld>
            <a:endParaRPr lang="en-US" dirty="0"/>
          </a:p>
        </p:txBody>
      </p:sp>
    </p:spTree>
    <p:extLst>
      <p:ext uri="{BB962C8B-B14F-4D97-AF65-F5344CB8AC3E}">
        <p14:creationId xmlns:p14="http://schemas.microsoft.com/office/powerpoint/2010/main" val="3255756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10</a:t>
            </a:fld>
            <a:endParaRPr lang="en-US" dirty="0"/>
          </a:p>
        </p:txBody>
      </p:sp>
    </p:spTree>
    <p:extLst>
      <p:ext uri="{BB962C8B-B14F-4D97-AF65-F5344CB8AC3E}">
        <p14:creationId xmlns:p14="http://schemas.microsoft.com/office/powerpoint/2010/main" val="1808115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11</a:t>
            </a:fld>
            <a:endParaRPr lang="en-US" dirty="0"/>
          </a:p>
        </p:txBody>
      </p:sp>
    </p:spTree>
    <p:extLst>
      <p:ext uri="{BB962C8B-B14F-4D97-AF65-F5344CB8AC3E}">
        <p14:creationId xmlns:p14="http://schemas.microsoft.com/office/powerpoint/2010/main" val="601106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12</a:t>
            </a:fld>
            <a:endParaRPr lang="en-US" dirty="0"/>
          </a:p>
        </p:txBody>
      </p:sp>
    </p:spTree>
    <p:extLst>
      <p:ext uri="{BB962C8B-B14F-4D97-AF65-F5344CB8AC3E}">
        <p14:creationId xmlns:p14="http://schemas.microsoft.com/office/powerpoint/2010/main" val="777174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13</a:t>
            </a:fld>
            <a:endParaRPr lang="en-US" dirty="0"/>
          </a:p>
        </p:txBody>
      </p:sp>
    </p:spTree>
    <p:extLst>
      <p:ext uri="{BB962C8B-B14F-4D97-AF65-F5344CB8AC3E}">
        <p14:creationId xmlns:p14="http://schemas.microsoft.com/office/powerpoint/2010/main" val="4130433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14</a:t>
            </a:fld>
            <a:endParaRPr lang="en-US" dirty="0"/>
          </a:p>
        </p:txBody>
      </p:sp>
    </p:spTree>
    <p:extLst>
      <p:ext uri="{BB962C8B-B14F-4D97-AF65-F5344CB8AC3E}">
        <p14:creationId xmlns:p14="http://schemas.microsoft.com/office/powerpoint/2010/main" val="147346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15</a:t>
            </a:fld>
            <a:endParaRPr lang="en-US" dirty="0"/>
          </a:p>
        </p:txBody>
      </p:sp>
    </p:spTree>
    <p:extLst>
      <p:ext uri="{BB962C8B-B14F-4D97-AF65-F5344CB8AC3E}">
        <p14:creationId xmlns:p14="http://schemas.microsoft.com/office/powerpoint/2010/main" val="269213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16</a:t>
            </a:fld>
            <a:endParaRPr lang="en-US" dirty="0"/>
          </a:p>
        </p:txBody>
      </p:sp>
    </p:spTree>
    <p:extLst>
      <p:ext uri="{BB962C8B-B14F-4D97-AF65-F5344CB8AC3E}">
        <p14:creationId xmlns:p14="http://schemas.microsoft.com/office/powerpoint/2010/main" val="841330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17</a:t>
            </a:fld>
            <a:endParaRPr lang="en-US" dirty="0"/>
          </a:p>
        </p:txBody>
      </p:sp>
    </p:spTree>
    <p:extLst>
      <p:ext uri="{BB962C8B-B14F-4D97-AF65-F5344CB8AC3E}">
        <p14:creationId xmlns:p14="http://schemas.microsoft.com/office/powerpoint/2010/main" val="420512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4143375" y="9120188"/>
            <a:ext cx="3170238" cy="481012"/>
          </a:xfrm>
          <a:prstGeom prst="rect">
            <a:avLst/>
          </a:prstGeom>
        </p:spPr>
        <p:txBody>
          <a:bodyPr/>
          <a:lstStyle/>
          <a:p>
            <a:fld id="{B1FEB637-BC42-497E-9119-65CA0380A6EE}" type="slidenum">
              <a:rPr lang="en-GB" smtClean="0"/>
              <a:t>18</a:t>
            </a:fld>
            <a:endParaRPr lang="en-GB"/>
          </a:p>
        </p:txBody>
      </p:sp>
    </p:spTree>
    <p:extLst>
      <p:ext uri="{BB962C8B-B14F-4D97-AF65-F5344CB8AC3E}">
        <p14:creationId xmlns:p14="http://schemas.microsoft.com/office/powerpoint/2010/main" val="4214579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19</a:t>
            </a:fld>
            <a:endParaRPr lang="en-US" dirty="0"/>
          </a:p>
        </p:txBody>
      </p:sp>
    </p:spTree>
    <p:extLst>
      <p:ext uri="{BB962C8B-B14F-4D97-AF65-F5344CB8AC3E}">
        <p14:creationId xmlns:p14="http://schemas.microsoft.com/office/powerpoint/2010/main" val="162978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lstStyle/>
          <a:p>
            <a:r>
              <a:rPr lang="en-GB" dirty="0" err="1"/>
              <a:t>Primeiro</a:t>
            </a:r>
            <a:r>
              <a:rPr lang="en-GB" dirty="0"/>
              <a:t> quanto </a:t>
            </a:r>
            <a:r>
              <a:rPr lang="en-GB" dirty="0" err="1"/>
              <a:t>ao</a:t>
            </a:r>
            <a:r>
              <a:rPr lang="en-GB" dirty="0"/>
              <a:t> </a:t>
            </a:r>
            <a:r>
              <a:rPr lang="en-GB" dirty="0" err="1"/>
              <a:t>tema</a:t>
            </a:r>
            <a:r>
              <a:rPr lang="en-GB" dirty="0"/>
              <a:t> e a </a:t>
            </a:r>
            <a:r>
              <a:rPr lang="en-GB" dirty="0" err="1"/>
              <a:t>importancia</a:t>
            </a:r>
            <a:r>
              <a:rPr lang="en-GB" dirty="0"/>
              <a:t> de </a:t>
            </a:r>
            <a:r>
              <a:rPr lang="en-GB" dirty="0" err="1"/>
              <a:t>falar</a:t>
            </a:r>
            <a:r>
              <a:rPr lang="en-GB" dirty="0"/>
              <a:t> dos 5 </a:t>
            </a:r>
            <a:r>
              <a:rPr lang="en-GB" dirty="0" err="1"/>
              <a:t>desafios</a:t>
            </a:r>
            <a:r>
              <a:rPr lang="en-GB" dirty="0"/>
              <a:t> da </a:t>
            </a:r>
            <a:r>
              <a:rPr lang="en-GB" dirty="0" err="1"/>
              <a:t>transicao</a:t>
            </a:r>
            <a:r>
              <a:rPr lang="en-GB" dirty="0"/>
              <a:t> </a:t>
            </a:r>
            <a:r>
              <a:rPr lang="en-GB" dirty="0" err="1"/>
              <a:t>energetica</a:t>
            </a:r>
            <a:r>
              <a:rPr lang="en-GB" dirty="0"/>
              <a:t>, o que </a:t>
            </a:r>
            <a:r>
              <a:rPr lang="en-GB" dirty="0" err="1"/>
              <a:t>agradeco</a:t>
            </a:r>
            <a:r>
              <a:rPr lang="en-GB" dirty="0"/>
              <a:t> pela </a:t>
            </a:r>
            <a:r>
              <a:rPr lang="en-GB" dirty="0" err="1"/>
              <a:t>escolha</a:t>
            </a:r>
            <a:r>
              <a:rPr lang="en-GB"/>
              <a:t> e </a:t>
            </a:r>
          </a:p>
        </p:txBody>
      </p:sp>
      <p:sp>
        <p:nvSpPr>
          <p:cNvPr id="4" name="Slide Number Placeholder 3"/>
          <p:cNvSpPr>
            <a:spLocks noGrp="1"/>
          </p:cNvSpPr>
          <p:nvPr>
            <p:ph type="sldNum" sz="quarter" idx="10"/>
          </p:nvPr>
        </p:nvSpPr>
        <p:spPr/>
        <p:txBody>
          <a:bodyPr/>
          <a:lstStyle/>
          <a:p>
            <a:fld id="{C0F4A2C8-6C88-4E71-83EE-698B9D4FE22F}" type="slidenum">
              <a:rPr lang="en-US" smtClean="0"/>
              <a:pPr/>
              <a:t>2</a:t>
            </a:fld>
            <a:endParaRPr lang="en-US" dirty="0"/>
          </a:p>
        </p:txBody>
      </p:sp>
    </p:spTree>
    <p:extLst>
      <p:ext uri="{BB962C8B-B14F-4D97-AF65-F5344CB8AC3E}">
        <p14:creationId xmlns:p14="http://schemas.microsoft.com/office/powerpoint/2010/main" val="2665515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20</a:t>
            </a:fld>
            <a:endParaRPr lang="en-US" dirty="0"/>
          </a:p>
        </p:txBody>
      </p:sp>
    </p:spTree>
    <p:extLst>
      <p:ext uri="{BB962C8B-B14F-4D97-AF65-F5344CB8AC3E}">
        <p14:creationId xmlns:p14="http://schemas.microsoft.com/office/powerpoint/2010/main" val="552152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3</a:t>
            </a:fld>
            <a:endParaRPr lang="en-US" dirty="0"/>
          </a:p>
        </p:txBody>
      </p:sp>
    </p:spTree>
    <p:extLst>
      <p:ext uri="{BB962C8B-B14F-4D97-AF65-F5344CB8AC3E}">
        <p14:creationId xmlns:p14="http://schemas.microsoft.com/office/powerpoint/2010/main" val="1820288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4</a:t>
            </a:fld>
            <a:endParaRPr lang="en-US" dirty="0"/>
          </a:p>
        </p:txBody>
      </p:sp>
    </p:spTree>
    <p:extLst>
      <p:ext uri="{BB962C8B-B14F-4D97-AF65-F5344CB8AC3E}">
        <p14:creationId xmlns:p14="http://schemas.microsoft.com/office/powerpoint/2010/main" val="352662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5</a:t>
            </a:fld>
            <a:endParaRPr lang="en-US" dirty="0"/>
          </a:p>
        </p:txBody>
      </p:sp>
    </p:spTree>
    <p:extLst>
      <p:ext uri="{BB962C8B-B14F-4D97-AF65-F5344CB8AC3E}">
        <p14:creationId xmlns:p14="http://schemas.microsoft.com/office/powerpoint/2010/main" val="2094680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6</a:t>
            </a:fld>
            <a:endParaRPr lang="en-US" dirty="0"/>
          </a:p>
        </p:txBody>
      </p:sp>
    </p:spTree>
    <p:extLst>
      <p:ext uri="{BB962C8B-B14F-4D97-AF65-F5344CB8AC3E}">
        <p14:creationId xmlns:p14="http://schemas.microsoft.com/office/powerpoint/2010/main" val="134917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7</a:t>
            </a:fld>
            <a:endParaRPr lang="en-US" dirty="0"/>
          </a:p>
        </p:txBody>
      </p:sp>
    </p:spTree>
    <p:extLst>
      <p:ext uri="{BB962C8B-B14F-4D97-AF65-F5344CB8AC3E}">
        <p14:creationId xmlns:p14="http://schemas.microsoft.com/office/powerpoint/2010/main" val="3777144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8</a:t>
            </a:fld>
            <a:endParaRPr lang="en-US" dirty="0"/>
          </a:p>
        </p:txBody>
      </p:sp>
    </p:spTree>
    <p:extLst>
      <p:ext uri="{BB962C8B-B14F-4D97-AF65-F5344CB8AC3E}">
        <p14:creationId xmlns:p14="http://schemas.microsoft.com/office/powerpoint/2010/main" val="1841778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2913" y="720725"/>
            <a:ext cx="10741026" cy="3598863"/>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9</a:t>
            </a:fld>
            <a:endParaRPr lang="en-US" dirty="0"/>
          </a:p>
        </p:txBody>
      </p:sp>
    </p:spTree>
    <p:extLst>
      <p:ext uri="{BB962C8B-B14F-4D97-AF65-F5344CB8AC3E}">
        <p14:creationId xmlns:p14="http://schemas.microsoft.com/office/powerpoint/2010/main" val="3503980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solidFill>
          <a:schemeClr val="tx1"/>
        </a:solidFill>
        <a:effectLst/>
      </p:bgPr>
    </p:bg>
    <p:spTree>
      <p:nvGrpSpPr>
        <p:cNvPr id="1" name=""/>
        <p:cNvGrpSpPr/>
        <p:nvPr/>
      </p:nvGrpSpPr>
      <p:grpSpPr>
        <a:xfrm>
          <a:off x="0" y="0"/>
          <a:ext cx="0" cy="0"/>
          <a:chOff x="0" y="0"/>
          <a:chExt cx="0" cy="0"/>
        </a:xfrm>
      </p:grpSpPr>
      <p:pic>
        <p:nvPicPr>
          <p:cNvPr id="29" name="image.png"/>
          <p:cNvPicPr/>
          <p:nvPr userDrawn="1"/>
        </p:nvPicPr>
        <p:blipFill>
          <a:blip r:embed="rId2"/>
          <a:stretch>
            <a:fillRect/>
          </a:stretch>
        </p:blipFill>
        <p:spPr>
          <a:xfrm>
            <a:off x="1036879" y="644814"/>
            <a:ext cx="3814603" cy="740641"/>
          </a:xfrm>
          <a:prstGeom prst="rect">
            <a:avLst/>
          </a:prstGeom>
          <a:ln w="12700">
            <a:miter lim="400000"/>
          </a:ln>
        </p:spPr>
      </p:pic>
      <p:sp>
        <p:nvSpPr>
          <p:cNvPr id="44" name="Picture Placeholder 8"/>
          <p:cNvSpPr>
            <a:spLocks noGrp="1"/>
          </p:cNvSpPr>
          <p:nvPr>
            <p:ph type="pic" sz="quarter" idx="11"/>
          </p:nvPr>
        </p:nvSpPr>
        <p:spPr>
          <a:xfrm>
            <a:off x="9539987" y="1161162"/>
            <a:ext cx="6120000" cy="6120000"/>
          </a:xfrm>
          <a:prstGeom prst="rect">
            <a:avLst/>
          </a:prstGeom>
        </p:spPr>
        <p:txBody>
          <a:bodyPr/>
          <a:lstStyle/>
          <a:p>
            <a:r>
              <a:rPr lang="en-US" noProof="0"/>
              <a:t>Click icon to add picture</a:t>
            </a:r>
            <a:endParaRPr lang="en-US" noProof="0" dirty="0"/>
          </a:p>
        </p:txBody>
      </p:sp>
      <p:sp>
        <p:nvSpPr>
          <p:cNvPr id="6"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1036879" y="6384317"/>
            <a:ext cx="9190114" cy="1102972"/>
          </a:xfrm>
          <a:prstGeom prst="rect">
            <a:avLst/>
          </a:prstGeom>
        </p:spPr>
        <p:txBody>
          <a:bodyPr anchor="b" anchorCtr="0">
            <a:noAutofit/>
          </a:bodyPr>
          <a:lstStyle>
            <a:lvl1pPr algn="l">
              <a:lnSpc>
                <a:spcPts val="3939"/>
              </a:lnSpc>
              <a:defRPr sz="3939"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endParaRPr lang="en-US" noProof="0" dirty="0"/>
          </a:p>
        </p:txBody>
      </p:sp>
      <p:sp>
        <p:nvSpPr>
          <p:cNvPr id="7"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1036879" y="7634988"/>
            <a:ext cx="9190114" cy="336130"/>
          </a:xfrm>
          <a:prstGeom prst="rect">
            <a:avLst/>
          </a:prstGeom>
        </p:spPr>
        <p:txBody>
          <a:bodyPr anchor="b">
            <a:noAutofit/>
          </a:bodyPr>
          <a:lstStyle>
            <a:lvl1pPr>
              <a:spcAft>
                <a:spcPts val="0"/>
              </a:spcAft>
              <a:defRPr sz="1723"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3898970023"/>
      </p:ext>
    </p:extLst>
  </p:cSld>
  <p:clrMapOvr>
    <a:masterClrMapping/>
  </p:clrMapOvr>
  <p:transition>
    <p:fade/>
  </p:transition>
  <p:hf hdr="0" dt="0"/>
  <p:extLst>
    <p:ext uri="{DCECCB84-F9BA-43D5-87BE-67443E8EF086}">
      <p15:sldGuideLst xmlns:p15="http://schemas.microsoft.com/office/powerpoint/2012/main">
        <p15:guide id="1" orient="horz" pos="50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green accent 4">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971250" y="2099709"/>
            <a:ext cx="21533728" cy="1960278"/>
          </a:xfrm>
          <a:prstGeom prst="rect">
            <a:avLst/>
          </a:prstGeom>
        </p:spPr>
        <p:txBody>
          <a:bodyPr anchor="b"/>
          <a:lstStyle>
            <a:lvl1pPr>
              <a:lnSpc>
                <a:spcPct val="95000"/>
              </a:lnSpc>
              <a:defRPr sz="4432"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971250" y="4221162"/>
            <a:ext cx="21533728" cy="1928430"/>
          </a:xfrm>
        </p:spPr>
        <p:txBody>
          <a:bodyPr lIns="0" tIns="0" rIns="0" bIns="0">
            <a:noAutofit/>
          </a:bodyPr>
          <a:lstStyle>
            <a:lvl1pPr marL="0" indent="0">
              <a:lnSpc>
                <a:spcPct val="95000"/>
              </a:lnSpc>
              <a:spcAft>
                <a:spcPts val="0"/>
              </a:spcAft>
              <a:buNone/>
              <a:defRPr sz="4432">
                <a:solidFill>
                  <a:schemeClr val="bg1"/>
                </a:solidFill>
              </a:defRPr>
            </a:lvl1pPr>
            <a:lvl2pPr marL="750399" indent="0">
              <a:buNone/>
              <a:defRPr sz="3283">
                <a:solidFill>
                  <a:schemeClr val="tx1">
                    <a:tint val="75000"/>
                  </a:schemeClr>
                </a:solidFill>
              </a:defRPr>
            </a:lvl2pPr>
            <a:lvl3pPr marL="1500798" indent="0">
              <a:buNone/>
              <a:defRPr sz="2954">
                <a:solidFill>
                  <a:schemeClr val="tx1">
                    <a:tint val="75000"/>
                  </a:schemeClr>
                </a:solidFill>
              </a:defRPr>
            </a:lvl3pPr>
            <a:lvl4pPr marL="2251196" indent="0">
              <a:buNone/>
              <a:defRPr sz="2626">
                <a:solidFill>
                  <a:schemeClr val="tx1">
                    <a:tint val="75000"/>
                  </a:schemeClr>
                </a:solidFill>
              </a:defRPr>
            </a:lvl4pPr>
            <a:lvl5pPr marL="3001595" indent="0">
              <a:buNone/>
              <a:defRPr sz="2626">
                <a:solidFill>
                  <a:schemeClr val="tx1">
                    <a:tint val="75000"/>
                  </a:schemeClr>
                </a:solidFill>
              </a:defRPr>
            </a:lvl5pPr>
            <a:lvl6pPr marL="3751994" indent="0">
              <a:buNone/>
              <a:defRPr sz="2626">
                <a:solidFill>
                  <a:schemeClr val="tx1">
                    <a:tint val="75000"/>
                  </a:schemeClr>
                </a:solidFill>
              </a:defRPr>
            </a:lvl6pPr>
            <a:lvl7pPr marL="4502394" indent="0">
              <a:buNone/>
              <a:defRPr sz="2626">
                <a:solidFill>
                  <a:schemeClr val="tx1">
                    <a:tint val="75000"/>
                  </a:schemeClr>
                </a:solidFill>
              </a:defRPr>
            </a:lvl7pPr>
            <a:lvl8pPr marL="5252791" indent="0">
              <a:buNone/>
              <a:defRPr sz="2626">
                <a:solidFill>
                  <a:schemeClr val="tx1">
                    <a:tint val="75000"/>
                  </a:schemeClr>
                </a:solidFill>
              </a:defRPr>
            </a:lvl8pPr>
            <a:lvl9pPr marL="6003191" indent="0">
              <a:buNone/>
              <a:defRPr sz="2626">
                <a:solidFill>
                  <a:schemeClr val="tx1">
                    <a:tint val="75000"/>
                  </a:schemeClr>
                </a:solidFill>
              </a:defRPr>
            </a:lvl9pPr>
          </a:lstStyle>
          <a:p>
            <a:pPr lvl="0"/>
            <a:r>
              <a:rPr lang="en-US" noProof="0"/>
              <a:t>Click to edit Master text styles</a:t>
            </a:r>
          </a:p>
        </p:txBody>
      </p:sp>
      <p:sp>
        <p:nvSpPr>
          <p:cNvPr id="7" name="CaseCode">
            <a:extLst>
              <a:ext uri="{FF2B5EF4-FFF2-40B4-BE49-F238E27FC236}">
                <a16:creationId xmlns:a16="http://schemas.microsoft.com/office/drawing/2014/main" id="{452A60FA-C95E-401E-9AF3-D27C8C88BCCB}"/>
              </a:ext>
            </a:extLst>
          </p:cNvPr>
          <p:cNvSpPr txBox="1"/>
          <p:nvPr userDrawn="1"/>
        </p:nvSpPr>
        <p:spPr>
          <a:xfrm>
            <a:off x="13094364" y="7973309"/>
            <a:ext cx="10120832" cy="340991"/>
          </a:xfrm>
          <a:prstGeom prst="rect">
            <a:avLst/>
          </a:prstGeom>
          <a:noFill/>
        </p:spPr>
        <p:txBody>
          <a:bodyPr wrap="square" lIns="0" tIns="0" rIns="0" bIns="0" rtlCol="0">
            <a:spAutoFit/>
          </a:bodyPr>
          <a:lstStyle/>
          <a:p>
            <a:pPr marL="0" indent="0" algn="r">
              <a:spcBef>
                <a:spcPts val="0"/>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Presentation title</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8" name="Copyright">
            <a:extLst>
              <a:ext uri="{FF2B5EF4-FFF2-40B4-BE49-F238E27FC236}">
                <a16:creationId xmlns:a16="http://schemas.microsoft.com/office/drawing/2014/main" id="{CA24B28E-5B13-4779-8D72-C52A20B99FE7}"/>
              </a:ext>
            </a:extLst>
          </p:cNvPr>
          <p:cNvSpPr txBox="1"/>
          <p:nvPr userDrawn="1"/>
        </p:nvSpPr>
        <p:spPr>
          <a:xfrm>
            <a:off x="1036872" y="7973310"/>
            <a:ext cx="11068742" cy="340991"/>
          </a:xfrm>
          <a:prstGeom prst="rect">
            <a:avLst/>
          </a:prstGeom>
          <a:noFill/>
        </p:spPr>
        <p:txBody>
          <a:bodyPr wrap="square" lIns="0" tIns="0" rIns="0" bIns="0" rtlCol="0">
            <a:spAutoFit/>
          </a:bodyPr>
          <a:lstStyle/>
          <a:p>
            <a:pPr marL="0" indent="0">
              <a:spcBef>
                <a:spcPts val="739"/>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 2022. For information, contact Deloitte (legal entity) </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9" name="TextBox 8">
            <a:extLst>
              <a:ext uri="{FF2B5EF4-FFF2-40B4-BE49-F238E27FC236}">
                <a16:creationId xmlns:a16="http://schemas.microsoft.com/office/drawing/2014/main" id="{6C32543E-E807-47A4-A234-D5C7012187B4}"/>
              </a:ext>
            </a:extLst>
          </p:cNvPr>
          <p:cNvSpPr txBox="1"/>
          <p:nvPr userDrawn="1"/>
        </p:nvSpPr>
        <p:spPr>
          <a:xfrm>
            <a:off x="23526544" y="7973309"/>
            <a:ext cx="636562" cy="170496"/>
          </a:xfrm>
          <a:prstGeom prst="rect">
            <a:avLst/>
          </a:prstGeom>
          <a:noFill/>
        </p:spPr>
        <p:txBody>
          <a:bodyPr wrap="square" lIns="0" tIns="0" rIns="0" bIns="0" rtlCol="0">
            <a:spAutoFit/>
          </a:bodyPr>
          <a:lstStyle/>
          <a:p>
            <a:pPr marL="0" indent="0" algn="r">
              <a:spcBef>
                <a:spcPts val="739"/>
              </a:spcBef>
              <a:buSzPct val="100000"/>
              <a:buFont typeface="Arial"/>
              <a:buNone/>
            </a:pPr>
            <a:fld id="{C58DF478-B544-4ED8-9ED4-6A2648E2D233}" type="slidenum">
              <a:rPr lang="en-US" sz="1108" noProof="0" smtClean="0">
                <a:solidFill>
                  <a:schemeClr val="bg1"/>
                </a:solidFill>
                <a:latin typeface="Calibri" panose="020F0502020204030204" pitchFamily="34" charset="0"/>
                <a:cs typeface="Calibri" panose="020F0502020204030204" pitchFamily="34" charset="0"/>
              </a:rPr>
              <a:pPr marL="0" indent="0" algn="r">
                <a:spcBef>
                  <a:spcPts val="739"/>
                </a:spcBef>
                <a:buSzPct val="100000"/>
                <a:buFont typeface="Arial"/>
                <a:buNone/>
              </a:pPr>
              <a:t>‹#›</a:t>
            </a:fld>
            <a:endParaRPr lang="en-US" sz="1108" noProof="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2371442"/>
      </p:ext>
    </p:extLst>
  </p:cSld>
  <p:clrMapOvr>
    <a:masterClrMapping/>
  </p:clrMapOvr>
  <p:transition>
    <p:fade/>
  </p:transition>
  <p:extLst>
    <p:ext uri="{DCECCB84-F9BA-43D5-87BE-67443E8EF086}">
      <p15:sldGuideLst xmlns:p15="http://schemas.microsoft.com/office/powerpoint/2012/main">
        <p15:guide id="1" orient="horz" pos="265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971250" y="2099709"/>
            <a:ext cx="21533728" cy="1960278"/>
          </a:xfrm>
          <a:prstGeom prst="rect">
            <a:avLst/>
          </a:prstGeom>
        </p:spPr>
        <p:txBody>
          <a:bodyPr anchor="b"/>
          <a:lstStyle>
            <a:lvl1pPr>
              <a:lnSpc>
                <a:spcPct val="95000"/>
              </a:lnSpc>
              <a:defRPr sz="4432"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971250" y="4221162"/>
            <a:ext cx="21533728" cy="1928430"/>
          </a:xfrm>
        </p:spPr>
        <p:txBody>
          <a:bodyPr lIns="0" tIns="0" rIns="0" bIns="0">
            <a:noAutofit/>
          </a:bodyPr>
          <a:lstStyle>
            <a:lvl1pPr marL="0" indent="0">
              <a:lnSpc>
                <a:spcPct val="95000"/>
              </a:lnSpc>
              <a:spcAft>
                <a:spcPts val="0"/>
              </a:spcAft>
              <a:buNone/>
              <a:defRPr sz="4432">
                <a:solidFill>
                  <a:schemeClr val="bg1"/>
                </a:solidFill>
              </a:defRPr>
            </a:lvl1pPr>
            <a:lvl2pPr marL="750399" indent="0">
              <a:buNone/>
              <a:defRPr sz="3283">
                <a:solidFill>
                  <a:schemeClr val="tx1">
                    <a:tint val="75000"/>
                  </a:schemeClr>
                </a:solidFill>
              </a:defRPr>
            </a:lvl2pPr>
            <a:lvl3pPr marL="1500798" indent="0">
              <a:buNone/>
              <a:defRPr sz="2954">
                <a:solidFill>
                  <a:schemeClr val="tx1">
                    <a:tint val="75000"/>
                  </a:schemeClr>
                </a:solidFill>
              </a:defRPr>
            </a:lvl3pPr>
            <a:lvl4pPr marL="2251196" indent="0">
              <a:buNone/>
              <a:defRPr sz="2626">
                <a:solidFill>
                  <a:schemeClr val="tx1">
                    <a:tint val="75000"/>
                  </a:schemeClr>
                </a:solidFill>
              </a:defRPr>
            </a:lvl4pPr>
            <a:lvl5pPr marL="3001595" indent="0">
              <a:buNone/>
              <a:defRPr sz="2626">
                <a:solidFill>
                  <a:schemeClr val="tx1">
                    <a:tint val="75000"/>
                  </a:schemeClr>
                </a:solidFill>
              </a:defRPr>
            </a:lvl5pPr>
            <a:lvl6pPr marL="3751994" indent="0">
              <a:buNone/>
              <a:defRPr sz="2626">
                <a:solidFill>
                  <a:schemeClr val="tx1">
                    <a:tint val="75000"/>
                  </a:schemeClr>
                </a:solidFill>
              </a:defRPr>
            </a:lvl6pPr>
            <a:lvl7pPr marL="4502394" indent="0">
              <a:buNone/>
              <a:defRPr sz="2626">
                <a:solidFill>
                  <a:schemeClr val="tx1">
                    <a:tint val="75000"/>
                  </a:schemeClr>
                </a:solidFill>
              </a:defRPr>
            </a:lvl7pPr>
            <a:lvl8pPr marL="5252791" indent="0">
              <a:buNone/>
              <a:defRPr sz="2626">
                <a:solidFill>
                  <a:schemeClr val="tx1">
                    <a:tint val="75000"/>
                  </a:schemeClr>
                </a:solidFill>
              </a:defRPr>
            </a:lvl8pPr>
            <a:lvl9pPr marL="6003191" indent="0">
              <a:buNone/>
              <a:defRPr sz="2626">
                <a:solidFill>
                  <a:schemeClr val="tx1">
                    <a:tint val="75000"/>
                  </a:schemeClr>
                </a:solidFill>
              </a:defRPr>
            </a:lvl9pPr>
          </a:lstStyle>
          <a:p>
            <a:pPr lvl="0"/>
            <a:r>
              <a:rPr lang="en-US" noProof="0"/>
              <a:t>Click to edit Master text styles</a:t>
            </a:r>
          </a:p>
        </p:txBody>
      </p:sp>
      <p:sp>
        <p:nvSpPr>
          <p:cNvPr id="7" name="CaseCode">
            <a:extLst>
              <a:ext uri="{FF2B5EF4-FFF2-40B4-BE49-F238E27FC236}">
                <a16:creationId xmlns:a16="http://schemas.microsoft.com/office/drawing/2014/main" id="{E8E60749-A3E0-4E09-BF50-6D6B361BEF91}"/>
              </a:ext>
            </a:extLst>
          </p:cNvPr>
          <p:cNvSpPr txBox="1"/>
          <p:nvPr userDrawn="1"/>
        </p:nvSpPr>
        <p:spPr>
          <a:xfrm>
            <a:off x="13094364" y="7973309"/>
            <a:ext cx="10120832" cy="340991"/>
          </a:xfrm>
          <a:prstGeom prst="rect">
            <a:avLst/>
          </a:prstGeom>
          <a:noFill/>
        </p:spPr>
        <p:txBody>
          <a:bodyPr wrap="square" lIns="0" tIns="0" rIns="0" bIns="0" rtlCol="0">
            <a:spAutoFit/>
          </a:bodyPr>
          <a:lstStyle/>
          <a:p>
            <a:pPr marL="0" indent="0" algn="r">
              <a:spcBef>
                <a:spcPts val="0"/>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Presentation title</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8" name="Copyright">
            <a:extLst>
              <a:ext uri="{FF2B5EF4-FFF2-40B4-BE49-F238E27FC236}">
                <a16:creationId xmlns:a16="http://schemas.microsoft.com/office/drawing/2014/main" id="{2AD12011-8F73-49BB-8C12-BDC820477529}"/>
              </a:ext>
            </a:extLst>
          </p:cNvPr>
          <p:cNvSpPr txBox="1"/>
          <p:nvPr userDrawn="1"/>
        </p:nvSpPr>
        <p:spPr>
          <a:xfrm>
            <a:off x="1036872" y="7973310"/>
            <a:ext cx="11068742" cy="340991"/>
          </a:xfrm>
          <a:prstGeom prst="rect">
            <a:avLst/>
          </a:prstGeom>
          <a:noFill/>
        </p:spPr>
        <p:txBody>
          <a:bodyPr wrap="square" lIns="0" tIns="0" rIns="0" bIns="0" rtlCol="0">
            <a:spAutoFit/>
          </a:bodyPr>
          <a:lstStyle/>
          <a:p>
            <a:pPr marL="0" indent="0">
              <a:spcBef>
                <a:spcPts val="739"/>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 2022. For information, contact Deloitte (legal entity) </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9" name="TextBox 8">
            <a:extLst>
              <a:ext uri="{FF2B5EF4-FFF2-40B4-BE49-F238E27FC236}">
                <a16:creationId xmlns:a16="http://schemas.microsoft.com/office/drawing/2014/main" id="{8194F347-CBED-4284-9EC5-49E7D0DE163A}"/>
              </a:ext>
            </a:extLst>
          </p:cNvPr>
          <p:cNvSpPr txBox="1"/>
          <p:nvPr userDrawn="1"/>
        </p:nvSpPr>
        <p:spPr>
          <a:xfrm>
            <a:off x="23526544" y="7973309"/>
            <a:ext cx="636562" cy="170496"/>
          </a:xfrm>
          <a:prstGeom prst="rect">
            <a:avLst/>
          </a:prstGeom>
          <a:noFill/>
        </p:spPr>
        <p:txBody>
          <a:bodyPr wrap="square" lIns="0" tIns="0" rIns="0" bIns="0" rtlCol="0">
            <a:spAutoFit/>
          </a:bodyPr>
          <a:lstStyle/>
          <a:p>
            <a:pPr marL="0" indent="0" algn="r">
              <a:spcBef>
                <a:spcPts val="739"/>
              </a:spcBef>
              <a:buSzPct val="100000"/>
              <a:buFont typeface="Arial"/>
              <a:buNone/>
            </a:pPr>
            <a:fld id="{C58DF478-B544-4ED8-9ED4-6A2648E2D233}" type="slidenum">
              <a:rPr lang="en-US" sz="1108" noProof="0" smtClean="0">
                <a:solidFill>
                  <a:schemeClr val="bg1"/>
                </a:solidFill>
                <a:latin typeface="Calibri" panose="020F0502020204030204" pitchFamily="34" charset="0"/>
                <a:cs typeface="Calibri" panose="020F0502020204030204" pitchFamily="34" charset="0"/>
              </a:rPr>
              <a:pPr marL="0" indent="0" algn="r">
                <a:spcBef>
                  <a:spcPts val="739"/>
                </a:spcBef>
                <a:buSzPct val="100000"/>
                <a:buFont typeface="Arial"/>
                <a:buNone/>
              </a:pPr>
              <a:t>‹#›</a:t>
            </a:fld>
            <a:endParaRPr lang="en-US" sz="1108" noProof="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6978992"/>
      </p:ext>
    </p:extLst>
  </p:cSld>
  <p:clrMapOvr>
    <a:masterClrMapping/>
  </p:clrMapOvr>
  <p:transition>
    <p:fade/>
  </p:transition>
  <p:extLst>
    <p:ext uri="{DCECCB84-F9BA-43D5-87BE-67443E8EF086}">
      <p15:sldGuideLst xmlns:p15="http://schemas.microsoft.com/office/powerpoint/2012/main">
        <p15:guide id="1" orient="horz" pos="265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36877" y="2050000"/>
            <a:ext cx="19175604" cy="5806052"/>
          </a:xfrm>
          <a:prstGeom prst="rect">
            <a:avLst/>
          </a:prstGeom>
        </p:spPr>
        <p:txBody>
          <a:bodyPr>
            <a:noAutofit/>
          </a:bodyPr>
          <a:lstStyle>
            <a:lvl1pPr marL="0" indent="0" algn="l">
              <a:spcBef>
                <a:spcPts val="4432"/>
              </a:spcBef>
              <a:buFontTx/>
              <a:buNone/>
              <a:defRPr sz="4432">
                <a:solidFill>
                  <a:schemeClr val="tx1"/>
                </a:solidFill>
              </a:defRPr>
            </a:lvl1pPr>
            <a:lvl2pPr marL="562813" indent="-562813">
              <a:defRPr sz="3693">
                <a:solidFill>
                  <a:schemeClr val="bg2"/>
                </a:solidFill>
              </a:defRPr>
            </a:lvl2pPr>
            <a:lvl3pPr>
              <a:defRPr sz="3693">
                <a:solidFill>
                  <a:schemeClr val="bg2"/>
                </a:solidFill>
              </a:defRPr>
            </a:lvl3pPr>
            <a:lvl4pPr>
              <a:defRPr sz="3693">
                <a:solidFill>
                  <a:schemeClr val="bg2"/>
                </a:solidFill>
              </a:defRPr>
            </a:lvl4pPr>
            <a:lvl5pPr>
              <a:defRPr sz="3693">
                <a:solidFill>
                  <a:schemeClr val="bg2"/>
                </a:solidFill>
              </a:defRPr>
            </a:lvl5pPr>
          </a:lstStyle>
          <a:p>
            <a:pPr lvl="0"/>
            <a:r>
              <a:rPr lang="en-US" noProof="0"/>
              <a:t>Click to edit Master text styles</a:t>
            </a:r>
          </a:p>
        </p:txBody>
      </p:sp>
    </p:spTree>
    <p:extLst>
      <p:ext uri="{BB962C8B-B14F-4D97-AF65-F5344CB8AC3E}">
        <p14:creationId xmlns:p14="http://schemas.microsoft.com/office/powerpoint/2010/main" val="24016531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993125" y="1958152"/>
            <a:ext cx="18663533" cy="5796281"/>
          </a:xfrm>
          <a:prstGeom prst="rect">
            <a:avLst/>
          </a:prstGeom>
        </p:spPr>
        <p:txBody>
          <a:bodyPr>
            <a:noAutofit/>
          </a:bodyPr>
          <a:lstStyle>
            <a:lvl1pPr>
              <a:spcBef>
                <a:spcPts val="5909"/>
              </a:spcBef>
              <a:defRPr sz="4432">
                <a:solidFill>
                  <a:schemeClr val="bg1"/>
                </a:solidFill>
              </a:defRPr>
            </a:lvl1pPr>
            <a:lvl2pPr marL="750399" indent="-750399">
              <a:defRPr sz="4924">
                <a:solidFill>
                  <a:schemeClr val="bg2"/>
                </a:solidFill>
              </a:defRPr>
            </a:lvl2pPr>
            <a:lvl3pPr>
              <a:defRPr sz="4924">
                <a:solidFill>
                  <a:schemeClr val="bg2"/>
                </a:solidFill>
              </a:defRPr>
            </a:lvl3pPr>
            <a:lvl4pPr>
              <a:defRPr sz="4924">
                <a:solidFill>
                  <a:schemeClr val="bg2"/>
                </a:solidFill>
              </a:defRPr>
            </a:lvl4pPr>
            <a:lvl5pPr>
              <a:defRPr sz="4924">
                <a:solidFill>
                  <a:schemeClr val="bg2"/>
                </a:solidFill>
              </a:defRPr>
            </a:lvl5pPr>
          </a:lstStyle>
          <a:p>
            <a:pPr lvl="0"/>
            <a:r>
              <a:rPr lang="en-US" noProof="0"/>
              <a:t>Click to edit Master text styles</a:t>
            </a:r>
          </a:p>
        </p:txBody>
      </p:sp>
      <p:sp>
        <p:nvSpPr>
          <p:cNvPr id="6" name="CaseCode">
            <a:extLst>
              <a:ext uri="{FF2B5EF4-FFF2-40B4-BE49-F238E27FC236}">
                <a16:creationId xmlns:a16="http://schemas.microsoft.com/office/drawing/2014/main" id="{FA9F65BC-7533-43CA-92A0-A245602E6E61}"/>
              </a:ext>
            </a:extLst>
          </p:cNvPr>
          <p:cNvSpPr txBox="1"/>
          <p:nvPr userDrawn="1"/>
        </p:nvSpPr>
        <p:spPr>
          <a:xfrm>
            <a:off x="13094364" y="7973309"/>
            <a:ext cx="10120832" cy="340991"/>
          </a:xfrm>
          <a:prstGeom prst="rect">
            <a:avLst/>
          </a:prstGeom>
          <a:noFill/>
        </p:spPr>
        <p:txBody>
          <a:bodyPr wrap="square" lIns="0" tIns="0" rIns="0" bIns="0" rtlCol="0">
            <a:spAutoFit/>
          </a:bodyPr>
          <a:lstStyle/>
          <a:p>
            <a:pPr marL="0" indent="0" algn="r">
              <a:spcBef>
                <a:spcPts val="0"/>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Presentation title</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8" name="TextBox 7">
            <a:extLst>
              <a:ext uri="{FF2B5EF4-FFF2-40B4-BE49-F238E27FC236}">
                <a16:creationId xmlns:a16="http://schemas.microsoft.com/office/drawing/2014/main" id="{8188BC9E-0C2C-4EB3-82B0-F3C9CEC9B2FE}"/>
              </a:ext>
            </a:extLst>
          </p:cNvPr>
          <p:cNvSpPr txBox="1"/>
          <p:nvPr userDrawn="1"/>
        </p:nvSpPr>
        <p:spPr>
          <a:xfrm>
            <a:off x="23526544" y="7973309"/>
            <a:ext cx="636562" cy="170496"/>
          </a:xfrm>
          <a:prstGeom prst="rect">
            <a:avLst/>
          </a:prstGeom>
          <a:noFill/>
        </p:spPr>
        <p:txBody>
          <a:bodyPr wrap="square" lIns="0" tIns="0" rIns="0" bIns="0" rtlCol="0">
            <a:spAutoFit/>
          </a:bodyPr>
          <a:lstStyle/>
          <a:p>
            <a:pPr marL="0" indent="0" algn="r">
              <a:spcBef>
                <a:spcPts val="739"/>
              </a:spcBef>
              <a:buSzPct val="100000"/>
              <a:buFont typeface="Arial"/>
              <a:buNone/>
            </a:pPr>
            <a:fld id="{C58DF478-B544-4ED8-9ED4-6A2648E2D233}" type="slidenum">
              <a:rPr lang="en-US" sz="1108" noProof="0" smtClean="0">
                <a:solidFill>
                  <a:schemeClr val="bg1"/>
                </a:solidFill>
                <a:latin typeface="Calibri" panose="020F0502020204030204" pitchFamily="34" charset="0"/>
                <a:cs typeface="Calibri" panose="020F0502020204030204" pitchFamily="34" charset="0"/>
              </a:rPr>
              <a:pPr marL="0" indent="0" algn="r">
                <a:spcBef>
                  <a:spcPts val="739"/>
                </a:spcBef>
                <a:buSzPct val="100000"/>
                <a:buFont typeface="Arial"/>
                <a:buNone/>
              </a:pPr>
              <a:t>‹#›</a:t>
            </a:fld>
            <a:endParaRPr lang="en-US" sz="1108" noProof="0" dirty="0">
              <a:solidFill>
                <a:schemeClr val="bg1"/>
              </a:solidFill>
              <a:latin typeface="Calibri" panose="020F0502020204030204" pitchFamily="34" charset="0"/>
              <a:cs typeface="Calibri" panose="020F0502020204030204" pitchFamily="34" charset="0"/>
            </a:endParaRPr>
          </a:p>
        </p:txBody>
      </p:sp>
      <p:sp>
        <p:nvSpPr>
          <p:cNvPr id="9" name="Copyright">
            <a:extLst>
              <a:ext uri="{FF2B5EF4-FFF2-40B4-BE49-F238E27FC236}">
                <a16:creationId xmlns:a16="http://schemas.microsoft.com/office/drawing/2014/main" id="{1F4BF5F0-77F5-420B-98A4-0DD3BB45619C}"/>
              </a:ext>
            </a:extLst>
          </p:cNvPr>
          <p:cNvSpPr txBox="1"/>
          <p:nvPr userDrawn="1"/>
        </p:nvSpPr>
        <p:spPr>
          <a:xfrm>
            <a:off x="1036872" y="7973310"/>
            <a:ext cx="11068742" cy="340991"/>
          </a:xfrm>
          <a:prstGeom prst="rect">
            <a:avLst/>
          </a:prstGeom>
          <a:noFill/>
        </p:spPr>
        <p:txBody>
          <a:bodyPr wrap="square" lIns="0" tIns="0" rIns="0" bIns="0" rtlCol="0">
            <a:spAutoFit/>
          </a:bodyPr>
          <a:lstStyle/>
          <a:p>
            <a:pPr marL="0" indent="0">
              <a:spcBef>
                <a:spcPts val="739"/>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 2022. For information, contact Deloitte (legal entity) </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Tree>
    <p:extLst>
      <p:ext uri="{BB962C8B-B14F-4D97-AF65-F5344CB8AC3E}">
        <p14:creationId xmlns:p14="http://schemas.microsoft.com/office/powerpoint/2010/main" val="217845393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1036881" y="2526052"/>
            <a:ext cx="23126225" cy="5009030"/>
          </a:xfrm>
          <a:prstGeom prst="rect">
            <a:avLst/>
          </a:prstGeom>
        </p:spPr>
        <p:txBody>
          <a:bodyPr>
            <a:noAutofit/>
          </a:bodyPr>
          <a:lstStyle/>
          <a:p>
            <a:r>
              <a:rPr lang="en-US"/>
              <a:t>Click icon to add chart</a:t>
            </a:r>
            <a:endParaRPr lang="en-GB" dirty="0"/>
          </a:p>
        </p:txBody>
      </p:sp>
      <p:sp>
        <p:nvSpPr>
          <p:cNvPr id="18" name="Text Placeholder 8"/>
          <p:cNvSpPr>
            <a:spLocks noGrp="1"/>
          </p:cNvSpPr>
          <p:nvPr>
            <p:ph type="body" sz="quarter" idx="18"/>
          </p:nvPr>
        </p:nvSpPr>
        <p:spPr>
          <a:xfrm>
            <a:off x="1036881" y="2060834"/>
            <a:ext cx="23126225" cy="439704"/>
          </a:xfrm>
        </p:spPr>
        <p:txBody>
          <a:bodyPr>
            <a:noAutofit/>
          </a:bodyPr>
          <a:lstStyle/>
          <a:p>
            <a:pPr lvl="0"/>
            <a:r>
              <a:rPr lang="en-US" noProof="0"/>
              <a:t>Click to edit Master text styles</a:t>
            </a:r>
          </a:p>
        </p:txBody>
      </p:sp>
      <p:sp>
        <p:nvSpPr>
          <p:cNvPr id="19" name="Text Placeholder 7"/>
          <p:cNvSpPr>
            <a:spLocks noGrp="1"/>
          </p:cNvSpPr>
          <p:nvPr>
            <p:ph type="body" sz="quarter" idx="23"/>
          </p:nvPr>
        </p:nvSpPr>
        <p:spPr>
          <a:xfrm>
            <a:off x="1036876" y="7535082"/>
            <a:ext cx="23126227" cy="320972"/>
          </a:xfrm>
        </p:spPr>
        <p:txBody>
          <a:bodyPr>
            <a:noAutofit/>
          </a:bodyPr>
          <a:lstStyle>
            <a:lvl1pPr>
              <a:spcAft>
                <a:spcPts val="0"/>
              </a:spcAft>
              <a:defRPr sz="1108"/>
            </a:lvl1pPr>
          </a:lstStyle>
          <a:p>
            <a:pPr lvl="0"/>
            <a:r>
              <a:rPr lang="en-US"/>
              <a:t>Click to edit Master text styles</a:t>
            </a:r>
          </a:p>
        </p:txBody>
      </p:sp>
      <p:sp>
        <p:nvSpPr>
          <p:cNvPr id="8"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9"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357780961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1036876" y="2050004"/>
            <a:ext cx="23078101" cy="5806053"/>
          </a:xfrm>
          <a:prstGeom prst="rect">
            <a:avLst/>
          </a:prstGeom>
        </p:spPr>
        <p:txBody>
          <a:bodyPr vert="horz" lIns="0" tIns="0" rIns="0" bIns="0" rtlCol="0">
            <a:noAutofit/>
          </a:bodyPr>
          <a:lstStyle>
            <a:lvl1pPr marL="0" indent="0" algn="l">
              <a:buFontTx/>
              <a:buNone/>
              <a:defRPr>
                <a:latin typeface="+mn-lt"/>
              </a:defRPr>
            </a:lvl1pPr>
            <a:lvl2pPr marL="171971" indent="-171971" algn="l">
              <a:buClrTx/>
              <a:buSzPct val="100000"/>
              <a:buFont typeface="Arial" panose="020B0604020202020204" pitchFamily="34" charset="0"/>
              <a:buChar char="•"/>
              <a:defRPr>
                <a:latin typeface="+mj-lt"/>
              </a:defRPr>
            </a:lvl2pPr>
            <a:lvl3pPr marL="375209" indent="-171971" algn="l">
              <a:buClrTx/>
              <a:buSzPct val="100000"/>
              <a:buFont typeface="Arial" panose="020B0604020202020204" pitchFamily="34" charset="0"/>
              <a:buChar char="−"/>
              <a:defRPr>
                <a:latin typeface="+mn-lt"/>
              </a:defRPr>
            </a:lvl3pPr>
            <a:lvl4pPr marL="578447" indent="-171971" algn="l">
              <a:buClrTx/>
              <a:buSzPct val="100000"/>
              <a:buFont typeface="Arial" panose="020B0604020202020204" pitchFamily="34" charset="0"/>
              <a:buChar char="◦"/>
              <a:defRPr>
                <a:latin typeface="+mn-lt"/>
              </a:defRPr>
            </a:lvl4pPr>
            <a:lvl5pPr marL="781685" indent="-171971" algn="l">
              <a:buClrTx/>
              <a:buSzPct val="100000"/>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5" name="Title 1"/>
          <p:cNvSpPr>
            <a:spLocks noGrp="1"/>
          </p:cNvSpPr>
          <p:nvPr>
            <p:ph type="title"/>
          </p:nvPr>
        </p:nvSpPr>
        <p:spPr>
          <a:xfrm>
            <a:off x="1036874" y="390849"/>
            <a:ext cx="23126227" cy="411282"/>
          </a:xfrm>
        </p:spPr>
        <p:txBody>
          <a:bodyPr/>
          <a:lstStyle/>
          <a:p>
            <a:r>
              <a:rPr lang="en-US"/>
              <a:t>Click to edit Master title style</a:t>
            </a:r>
            <a:endParaRPr lang="pt-PT"/>
          </a:p>
        </p:txBody>
      </p:sp>
    </p:spTree>
    <p:extLst>
      <p:ext uri="{BB962C8B-B14F-4D97-AF65-F5344CB8AC3E}">
        <p14:creationId xmlns:p14="http://schemas.microsoft.com/office/powerpoint/2010/main" val="866028850"/>
      </p:ext>
    </p:extLst>
  </p:cSld>
  <p:clrMapOvr>
    <a:masterClrMapping/>
  </p:clrMapOvr>
  <p:transition>
    <p:fade/>
  </p:transition>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036877" y="2050004"/>
            <a:ext cx="19175604" cy="5806053"/>
          </a:xfrm>
          <a:prstGeom prst="rect">
            <a:avLst/>
          </a:prstGeom>
        </p:spPr>
        <p:txBody>
          <a:bodyPr>
            <a:noAutofit/>
          </a:bodyPr>
          <a:lstStyle>
            <a:lvl1pPr marL="0" indent="0" algn="l">
              <a:buFontTx/>
              <a:buNone/>
              <a:tabLst>
                <a:tab pos="8283907" algn="r"/>
              </a:tabLst>
              <a:defRPr>
                <a:latin typeface="+mn-lt"/>
              </a:defRPr>
            </a:lvl1pPr>
            <a:lvl2pPr marL="171971" indent="-171971" algn="l">
              <a:buClrTx/>
              <a:buSzPct val="100000"/>
              <a:buFont typeface="Arial" panose="020B0604020202020204" pitchFamily="34" charset="0"/>
              <a:buChar char="•"/>
              <a:tabLst>
                <a:tab pos="8283907" algn="r"/>
              </a:tabLst>
              <a:defRPr>
                <a:latin typeface="+mj-lt"/>
              </a:defRPr>
            </a:lvl2pPr>
            <a:lvl3pPr marL="375209" indent="-171971" algn="l">
              <a:buClrTx/>
              <a:buSzPct val="100000"/>
              <a:buFont typeface="Arial" panose="020B0604020202020204" pitchFamily="34" charset="0"/>
              <a:buChar char="−"/>
              <a:tabLst>
                <a:tab pos="8283907" algn="r"/>
              </a:tabLst>
              <a:defRPr>
                <a:latin typeface="+mn-lt"/>
              </a:defRPr>
            </a:lvl3pPr>
            <a:lvl4pPr marL="578447" indent="-171971" algn="l">
              <a:buClrTx/>
              <a:buSzPct val="100000"/>
              <a:buFont typeface="Arial" panose="020B0604020202020204" pitchFamily="34" charset="0"/>
              <a:buChar char="◦"/>
              <a:tabLst>
                <a:tab pos="8283907" algn="r"/>
              </a:tabLst>
              <a:defRPr>
                <a:latin typeface="+mn-lt"/>
              </a:defRPr>
            </a:lvl4pPr>
            <a:lvl5pPr marL="781685" indent="-171971" algn="l">
              <a:buClrTx/>
              <a:buSzPct val="100000"/>
              <a:buFont typeface="Arial" panose="020B0604020202020204" pitchFamily="34" charset="0"/>
              <a:buChar char="−"/>
              <a:tabLst>
                <a:tab pos="6190945" algn="r"/>
              </a:tabLst>
              <a:defRPr baseline="0">
                <a:latin typeface="+mn-lt"/>
              </a:defRPr>
            </a:lvl5pPr>
            <a:lvl6pPr>
              <a:tabLst>
                <a:tab pos="8283907" algn="r"/>
              </a:tabLst>
              <a:defRPr/>
            </a:lvl6pPr>
            <a:lvl7pPr>
              <a:tabLst>
                <a:tab pos="8283907" algn="r"/>
              </a:tabLst>
              <a:defRPr/>
            </a:lvl7pPr>
            <a:lvl8pPr>
              <a:tabLst>
                <a:tab pos="8283907" algn="r"/>
              </a:tabLst>
              <a:defRPr/>
            </a:lvl8pPr>
            <a:lvl9pPr>
              <a:tabLst>
                <a:tab pos="8283907"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hasCustomPrompt="1"/>
          </p:nvPr>
        </p:nvSpPr>
        <p:spPr>
          <a:xfrm>
            <a:off x="1036878" y="390850"/>
            <a:ext cx="23108724" cy="859868"/>
          </a:xfrm>
          <a:prstGeom prst="rect">
            <a:avLst/>
          </a:prstGeom>
        </p:spPr>
        <p:txBody>
          <a:bodyPr vert="horz" lIns="0" tIns="0" rIns="0" bIns="0" rtlCol="0" anchor="t" anchorCtr="0">
            <a:noAutofit/>
          </a:bodyPr>
          <a:lstStyle>
            <a:lvl1pPr>
              <a:defRPr/>
            </a:lvl1pPr>
          </a:lstStyle>
          <a:p>
            <a:r>
              <a:rPr lang="en-US" dirty="0"/>
              <a:t>Click to add title</a:t>
            </a:r>
          </a:p>
        </p:txBody>
      </p:sp>
    </p:spTree>
    <p:extLst>
      <p:ext uri="{BB962C8B-B14F-4D97-AF65-F5344CB8AC3E}">
        <p14:creationId xmlns:p14="http://schemas.microsoft.com/office/powerpoint/2010/main" val="1072037334"/>
      </p:ext>
    </p:extLst>
  </p:cSld>
  <p:clrMapOvr>
    <a:masterClrMapping/>
  </p:clrMapOvr>
  <p:transition>
    <p:fade/>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8317637" y="499706"/>
            <a:ext cx="5795994" cy="1265192"/>
          </a:xfrm>
        </p:spPr>
        <p:txBody>
          <a:bodyPr>
            <a:noAutofit/>
          </a:bodyPr>
          <a:lstStyle>
            <a:lvl1pPr>
              <a:spcBef>
                <a:spcPts val="228"/>
              </a:spcBef>
              <a:defRPr sz="1136">
                <a:solidFill>
                  <a:schemeClr val="tx1"/>
                </a:solidFill>
              </a:defRPr>
            </a:lvl1pPr>
            <a:lvl2pPr>
              <a:defRPr sz="1193">
                <a:solidFill>
                  <a:schemeClr val="tx2"/>
                </a:solidFill>
              </a:defRPr>
            </a:lvl2pPr>
            <a:lvl3pPr>
              <a:defRPr sz="1193">
                <a:solidFill>
                  <a:schemeClr val="tx2"/>
                </a:solidFill>
              </a:defRPr>
            </a:lvl3pPr>
            <a:lvl4pPr>
              <a:defRPr sz="1136">
                <a:solidFill>
                  <a:schemeClr val="tx2"/>
                </a:solidFill>
              </a:defRPr>
            </a:lvl4pPr>
            <a:lvl5pPr>
              <a:defRPr sz="1136">
                <a:solidFill>
                  <a:schemeClr val="tx2"/>
                </a:solidFill>
              </a:defRPr>
            </a:lvl5pPr>
          </a:lstStyle>
          <a:p>
            <a:pPr lvl="0"/>
            <a:r>
              <a:rPr lang="en-US"/>
              <a:t>Click to edit Master text styles</a:t>
            </a:r>
          </a:p>
        </p:txBody>
      </p:sp>
      <p:sp>
        <p:nvSpPr>
          <p:cNvPr id="7" name="Text Placeholder 6"/>
          <p:cNvSpPr>
            <a:spLocks noGrp="1"/>
          </p:cNvSpPr>
          <p:nvPr>
            <p:ph type="body" sz="quarter" idx="11"/>
          </p:nvPr>
        </p:nvSpPr>
        <p:spPr>
          <a:xfrm>
            <a:off x="1023750" y="2050000"/>
            <a:ext cx="5780246" cy="5806052"/>
          </a:xfrm>
        </p:spPr>
        <p:txBody>
          <a:bodyPr>
            <a:noAutofit/>
          </a:bodyPr>
          <a:lstStyle>
            <a:lvl1pPr>
              <a:spcBef>
                <a:spcPts val="0"/>
              </a:spcBef>
              <a:spcAft>
                <a:spcPts val="682"/>
              </a:spcAft>
              <a:defRPr sz="1193"/>
            </a:lvl1pPr>
            <a:lvl2pPr>
              <a:spcBef>
                <a:spcPts val="341"/>
              </a:spcBef>
              <a:defRPr/>
            </a:lvl2pPr>
            <a:lvl3pPr>
              <a:spcBef>
                <a:spcPts val="341"/>
              </a:spcBef>
              <a:defRPr/>
            </a:lvl3pPr>
            <a:lvl4pPr>
              <a:spcBef>
                <a:spcPts val="341"/>
              </a:spcBef>
              <a:defRPr/>
            </a:lvl4pPr>
            <a:lvl5pPr>
              <a:spcBef>
                <a:spcPts val="341"/>
              </a:spcBef>
              <a:defRPr/>
            </a:lvl5pPr>
          </a:lstStyle>
          <a:p>
            <a:pPr lvl="0"/>
            <a:r>
              <a:rPr lang="en-US"/>
              <a:t>Click to edit Master text styles</a:t>
            </a:r>
          </a:p>
        </p:txBody>
      </p:sp>
      <p:sp>
        <p:nvSpPr>
          <p:cNvPr id="9" name="Text Placeholder 8"/>
          <p:cNvSpPr>
            <a:spLocks noGrp="1"/>
          </p:cNvSpPr>
          <p:nvPr>
            <p:ph type="body" sz="quarter" idx="12"/>
          </p:nvPr>
        </p:nvSpPr>
        <p:spPr>
          <a:xfrm>
            <a:off x="7813750" y="2050001"/>
            <a:ext cx="16362479" cy="5806051"/>
          </a:xfrm>
        </p:spPr>
        <p:txBody>
          <a:bodyPr>
            <a:noAutofit/>
          </a:bodyPr>
          <a:lstStyle>
            <a:lvl1pPr marL="0" indent="0" algn="l">
              <a:spcBef>
                <a:spcPts val="2046"/>
              </a:spcBef>
              <a:buFontTx/>
              <a:buNone/>
              <a:defRPr/>
            </a:lvl1pPr>
            <a:lvl2pPr marL="171971" indent="-171971" algn="l">
              <a:buClrTx/>
              <a:buSzPct val="100000"/>
              <a:buFont typeface="Arial" panose="020B0604020202020204" pitchFamily="34" charset="0"/>
              <a:buChar char="•"/>
              <a:defRPr/>
            </a:lvl2pPr>
            <a:lvl3pPr marL="375209" indent="-171971" algn="l">
              <a:buClrTx/>
              <a:buSzPct val="100000"/>
              <a:buFont typeface="Arial" panose="020B0604020202020204" pitchFamily="34" charset="0"/>
              <a:buChar char="−"/>
              <a:defRPr/>
            </a:lvl3pPr>
            <a:lvl4pPr marL="578447" indent="-171971" algn="l">
              <a:buClrTx/>
              <a:buSzPct val="100000"/>
              <a:buFont typeface="Arial" panose="020B0604020202020204" pitchFamily="34" charset="0"/>
              <a:buChar char="◦"/>
              <a:defRPr/>
            </a:lvl4pPr>
            <a:lvl5pPr marL="781685" indent="-171971" algn="l">
              <a:buClrTx/>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279497671"/>
      </p:ext>
    </p:extLst>
  </p:cSld>
  <p:clrMapOvr>
    <a:masterClrMapping/>
  </p:clrMapOvr>
  <p:transition>
    <p:fade/>
  </p:transition>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1036876" y="390850"/>
            <a:ext cx="23126227" cy="859866"/>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5" name="Picture Placeholder 9"/>
          <p:cNvSpPr>
            <a:spLocks noGrp="1"/>
          </p:cNvSpPr>
          <p:nvPr>
            <p:ph type="pic" sz="quarter" idx="15"/>
          </p:nvPr>
        </p:nvSpPr>
        <p:spPr>
          <a:xfrm>
            <a:off x="11265478" y="2050002"/>
            <a:ext cx="12897625" cy="5806053"/>
          </a:xfrm>
        </p:spPr>
        <p:txBody>
          <a:bodyPr>
            <a:noAutofit/>
          </a:bodyPr>
          <a:lstStyle/>
          <a:p>
            <a:r>
              <a:rPr lang="en-US" noProof="0"/>
              <a:t>Click icon to add picture</a:t>
            </a:r>
            <a:endParaRPr lang="en-US" noProof="0" dirty="0"/>
          </a:p>
        </p:txBody>
      </p:sp>
      <p:sp>
        <p:nvSpPr>
          <p:cNvPr id="6" name="Content Placeholder 3"/>
          <p:cNvSpPr>
            <a:spLocks noGrp="1"/>
          </p:cNvSpPr>
          <p:nvPr>
            <p:ph sz="quarter" idx="10"/>
          </p:nvPr>
        </p:nvSpPr>
        <p:spPr>
          <a:xfrm>
            <a:off x="1036879" y="2050004"/>
            <a:ext cx="9211114" cy="5806053"/>
          </a:xfrm>
          <a:prstGeom prst="rect">
            <a:avLst/>
          </a:prstGeom>
        </p:spPr>
        <p:txBody>
          <a:bodyPr>
            <a:noAutofit/>
          </a:bodyPr>
          <a:lstStyle>
            <a:lvl1pPr marL="0" indent="0" algn="l">
              <a:buFontTx/>
              <a:buNone/>
              <a:tabLst>
                <a:tab pos="6190945" algn="r"/>
              </a:tabLst>
              <a:defRPr>
                <a:latin typeface="+mn-lt"/>
              </a:defRPr>
            </a:lvl1pPr>
            <a:lvl2pPr marL="171971" indent="-171971" algn="l">
              <a:buClrTx/>
              <a:buSzPct val="100000"/>
              <a:buFont typeface="Arial" panose="020B0604020202020204" pitchFamily="34" charset="0"/>
              <a:buChar char="•"/>
              <a:tabLst>
                <a:tab pos="6190945" algn="r"/>
              </a:tabLst>
              <a:defRPr>
                <a:latin typeface="+mj-lt"/>
              </a:defRPr>
            </a:lvl2pPr>
            <a:lvl3pPr marL="375209" indent="-171971" algn="l">
              <a:buClrTx/>
              <a:buSzPct val="100000"/>
              <a:buFont typeface="Arial" panose="020B0604020202020204" pitchFamily="34" charset="0"/>
              <a:buChar char="−"/>
              <a:tabLst>
                <a:tab pos="6190945" algn="r"/>
              </a:tabLst>
              <a:defRPr>
                <a:latin typeface="+mn-lt"/>
              </a:defRPr>
            </a:lvl3pPr>
            <a:lvl4pPr marL="578447" indent="-171971" algn="l">
              <a:buClrTx/>
              <a:buSzPct val="100000"/>
              <a:buFont typeface="Arial" panose="020B0604020202020204" pitchFamily="34" charset="0"/>
              <a:buChar char="◦"/>
              <a:tabLst>
                <a:tab pos="6190945" algn="r"/>
              </a:tabLst>
              <a:defRPr>
                <a:latin typeface="+mn-lt"/>
              </a:defRPr>
            </a:lvl4pPr>
            <a:lvl5pPr marL="781685" indent="-171971" algn="l">
              <a:buClrTx/>
              <a:buSzPct val="100000"/>
              <a:buFont typeface="Arial" panose="020B0604020202020204" pitchFamily="34" charset="0"/>
              <a:buChar char="−"/>
              <a:tabLst>
                <a:tab pos="6190945" algn="r"/>
              </a:tabLst>
              <a:defRPr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738103440"/>
      </p:ext>
    </p:extLst>
  </p:cSld>
  <p:clrMapOvr>
    <a:masterClrMapping/>
  </p:clrMapOvr>
  <p:transition>
    <p:fade/>
  </p:transition>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1036879" y="2050003"/>
            <a:ext cx="10966245" cy="5806051"/>
          </a:xfrm>
          <a:prstGeom prst="rect">
            <a:avLst/>
          </a:prstGeom>
        </p:spPr>
        <p:txBody>
          <a:bodyPr>
            <a:noAutofit/>
          </a:bodyPr>
          <a:lstStyle>
            <a:lvl1pPr marL="0" indent="0" algn="l">
              <a:buFontTx/>
              <a:buNone/>
              <a:tabLst>
                <a:tab pos="6190945" algn="r"/>
              </a:tabLst>
              <a:defRPr/>
            </a:lvl1pPr>
            <a:lvl2pPr marL="171971" indent="-171971" algn="l">
              <a:buClrTx/>
              <a:buSzPct val="100000"/>
              <a:buFont typeface="Arial" panose="020B0604020202020204" pitchFamily="34" charset="0"/>
              <a:buChar char="•"/>
              <a:tabLst>
                <a:tab pos="6190945" algn="r"/>
              </a:tabLst>
              <a:defRPr/>
            </a:lvl2pPr>
            <a:lvl3pPr marL="375209" indent="-171971" algn="l">
              <a:buClrTx/>
              <a:buSzPct val="100000"/>
              <a:buFont typeface="Arial" panose="020B0604020202020204" pitchFamily="34" charset="0"/>
              <a:buChar char="−"/>
              <a:tabLst>
                <a:tab pos="6190945" algn="r"/>
              </a:tabLst>
              <a:defRPr/>
            </a:lvl3pPr>
            <a:lvl4pPr marL="578447" indent="-171971" algn="l">
              <a:buClrTx/>
              <a:buSzPct val="100000"/>
              <a:buFont typeface="Arial" panose="020B0604020202020204" pitchFamily="34" charset="0"/>
              <a:buChar char="◦"/>
              <a:tabLst>
                <a:tab pos="6190945" algn="r"/>
              </a:tabLst>
              <a:defRPr/>
            </a:lvl4pPr>
            <a:lvl5pPr marL="781685" indent="-171971" algn="l">
              <a:buClrTx/>
              <a:buSzPct val="100000"/>
              <a:buFont typeface="Arial" panose="020B0604020202020204" pitchFamily="34" charset="0"/>
              <a:buChar char="−"/>
              <a:tabLst>
                <a:tab pos="619094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13190179" y="2050003"/>
            <a:ext cx="11001800" cy="5806051"/>
          </a:xfrm>
          <a:prstGeom prst="rect">
            <a:avLst/>
          </a:prstGeom>
        </p:spPr>
        <p:txBody>
          <a:bodyPr>
            <a:noAutofit/>
          </a:bodyPr>
          <a:lstStyle>
            <a:lvl1pPr marL="0" indent="0" algn="l">
              <a:buFontTx/>
              <a:buNone/>
              <a:tabLst>
                <a:tab pos="6190945" algn="r"/>
              </a:tabLst>
              <a:defRPr/>
            </a:lvl1pPr>
            <a:lvl2pPr marL="171971" indent="-171971" algn="l">
              <a:buClrTx/>
              <a:buSzPct val="100000"/>
              <a:buFont typeface="Arial" panose="020B0604020202020204" pitchFamily="34" charset="0"/>
              <a:buChar char="•"/>
              <a:tabLst>
                <a:tab pos="6190945" algn="r"/>
              </a:tabLst>
              <a:defRPr/>
            </a:lvl2pPr>
            <a:lvl3pPr marL="375209" indent="-171971" algn="l">
              <a:buClrTx/>
              <a:buSzPct val="100000"/>
              <a:buFont typeface="Arial" panose="020B0604020202020204" pitchFamily="34" charset="0"/>
              <a:buChar char="−"/>
              <a:tabLst>
                <a:tab pos="6190945" algn="r"/>
              </a:tabLst>
              <a:defRPr/>
            </a:lvl3pPr>
            <a:lvl4pPr marL="578447" indent="-171971" algn="l">
              <a:buClrTx/>
              <a:buSzPct val="100000"/>
              <a:buFont typeface="Arial" panose="020B0604020202020204" pitchFamily="34" charset="0"/>
              <a:buChar char="◦"/>
              <a:tabLst>
                <a:tab pos="6190945" algn="r"/>
              </a:tabLst>
              <a:defRPr/>
            </a:lvl4pPr>
            <a:lvl5pPr marL="781685" indent="-171971" algn="l">
              <a:buClrTx/>
              <a:buSzPct val="100000"/>
              <a:buFont typeface="Arial" panose="020B0604020202020204" pitchFamily="34" charset="0"/>
              <a:buChar char="−"/>
              <a:tabLst>
                <a:tab pos="619094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9"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356674626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age Image">
    <p:bg bwMode="gray">
      <p:bgPr>
        <a:solidFill>
          <a:schemeClr val="tx1"/>
        </a:solidFill>
        <a:effectLst/>
      </p:bgPr>
    </p:bg>
    <p:spTree>
      <p:nvGrpSpPr>
        <p:cNvPr id="1" name=""/>
        <p:cNvGrpSpPr/>
        <p:nvPr/>
      </p:nvGrpSpPr>
      <p:grpSpPr>
        <a:xfrm>
          <a:off x="0" y="0"/>
          <a:ext cx="0" cy="0"/>
          <a:chOff x="0" y="0"/>
          <a:chExt cx="0" cy="0"/>
        </a:xfrm>
      </p:grpSpPr>
      <p:sp>
        <p:nvSpPr>
          <p:cNvPr id="17" name="Picture Placeholder 8">
            <a:extLst>
              <a:ext uri="{FF2B5EF4-FFF2-40B4-BE49-F238E27FC236}">
                <a16:creationId xmlns:a16="http://schemas.microsoft.com/office/drawing/2014/main" id="{DEF77F0F-DE6A-48C9-92BD-013174DD643C}"/>
              </a:ext>
            </a:extLst>
          </p:cNvPr>
          <p:cNvSpPr>
            <a:spLocks noGrp="1"/>
          </p:cNvSpPr>
          <p:nvPr>
            <p:ph type="pic" sz="quarter" idx="11"/>
          </p:nvPr>
        </p:nvSpPr>
        <p:spPr>
          <a:xfrm>
            <a:off x="0" y="0"/>
            <a:ext cx="25199975" cy="8442325"/>
          </a:xfrm>
          <a:prstGeom prst="rect">
            <a:avLst/>
          </a:prstGeom>
        </p:spPr>
        <p:txBody>
          <a:bodyPr/>
          <a:lstStyle>
            <a:lvl1pPr>
              <a:defRPr>
                <a:solidFill>
                  <a:schemeClr val="bg1"/>
                </a:solidFill>
              </a:defRPr>
            </a:lvl1pPr>
          </a:lstStyle>
          <a:p>
            <a:r>
              <a:rPr lang="en-US" noProof="0"/>
              <a:t>Click icon to add picture</a:t>
            </a:r>
            <a:endParaRPr lang="en-US" noProof="0" dirty="0"/>
          </a:p>
        </p:txBody>
      </p:sp>
      <p:sp>
        <p:nvSpPr>
          <p:cNvPr id="7"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1036879" y="6384317"/>
            <a:ext cx="9190114" cy="1102972"/>
          </a:xfrm>
          <a:prstGeom prst="rect">
            <a:avLst/>
          </a:prstGeom>
        </p:spPr>
        <p:txBody>
          <a:bodyPr anchor="b" anchorCtr="0">
            <a:noAutofit/>
          </a:bodyPr>
          <a:lstStyle>
            <a:lvl1pPr algn="l">
              <a:lnSpc>
                <a:spcPts val="3939"/>
              </a:lnSpc>
              <a:defRPr sz="3939"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endParaRPr lang="en-US" noProof="0" dirty="0"/>
          </a:p>
        </p:txBody>
      </p:sp>
      <p:sp>
        <p:nvSpPr>
          <p:cNvPr id="8"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1036879" y="7634988"/>
            <a:ext cx="9190114" cy="336130"/>
          </a:xfrm>
          <a:prstGeom prst="rect">
            <a:avLst/>
          </a:prstGeom>
        </p:spPr>
        <p:txBody>
          <a:bodyPr anchor="b">
            <a:noAutofit/>
          </a:bodyPr>
          <a:lstStyle>
            <a:lvl1pPr>
              <a:spcAft>
                <a:spcPts val="0"/>
              </a:spcAft>
              <a:defRPr sz="1723"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4205544640"/>
      </p:ext>
    </p:extLst>
  </p:cSld>
  <p:clrMapOvr>
    <a:masterClrMapping/>
  </p:clrMapOvr>
  <p:transition>
    <p:fade/>
  </p:transition>
  <p:hf hdr="0" dt="0"/>
  <p:extLst>
    <p:ext uri="{DCECCB84-F9BA-43D5-87BE-67443E8EF086}">
      <p15:sldGuideLst xmlns:p15="http://schemas.microsoft.com/office/powerpoint/2012/main">
        <p15:guide id="1" orient="horz" pos="503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1036874" y="2050003"/>
            <a:ext cx="10966247" cy="5806051"/>
          </a:xfrm>
          <a:prstGeom prst="rect">
            <a:avLst/>
          </a:prstGeom>
        </p:spPr>
        <p:txBody>
          <a:bodyPr>
            <a:noAutofit/>
          </a:bodyPr>
          <a:lstStyle>
            <a:lvl1pPr marL="0" indent="0" algn="l">
              <a:buFontTx/>
              <a:buNone/>
              <a:tabLst>
                <a:tab pos="6190945" algn="r"/>
              </a:tabLst>
              <a:defRPr sz="1970"/>
            </a:lvl1pPr>
            <a:lvl2pPr marL="218872" indent="-218872" algn="l">
              <a:buClrTx/>
              <a:buSzPct val="100000"/>
              <a:buFont typeface="Arial" panose="020B0604020202020204" pitchFamily="34" charset="0"/>
              <a:buChar char="•"/>
              <a:tabLst>
                <a:tab pos="6190945" algn="r"/>
              </a:tabLst>
              <a:defRPr sz="1970"/>
            </a:lvl2pPr>
            <a:lvl3pPr marL="469011" indent="-218872" algn="l">
              <a:buClrTx/>
              <a:buSzPct val="100000"/>
              <a:buFont typeface="Arial" panose="020B0604020202020204" pitchFamily="34" charset="0"/>
              <a:buChar char="−"/>
              <a:tabLst>
                <a:tab pos="6190945" algn="r"/>
              </a:tabLst>
              <a:defRPr sz="1970"/>
            </a:lvl3pPr>
            <a:lvl4pPr marL="719150" indent="-218872" algn="l">
              <a:buClrTx/>
              <a:buSzPct val="100000"/>
              <a:buFont typeface="Arial" panose="020B0604020202020204" pitchFamily="34" charset="0"/>
              <a:buChar char="◦"/>
              <a:tabLst>
                <a:tab pos="6190945" algn="r"/>
              </a:tabLst>
              <a:defRPr sz="1970"/>
            </a:lvl4pPr>
            <a:lvl5pPr marL="969289" indent="-218872" algn="l">
              <a:buClrTx/>
              <a:buSzPct val="100000"/>
              <a:buFont typeface="Arial" panose="020B0604020202020204" pitchFamily="34" charset="0"/>
              <a:buChar char="−"/>
              <a:tabLst>
                <a:tab pos="6190945" algn="r"/>
              </a:tabLst>
              <a:defRPr baseline="0"/>
            </a:lvl5pPr>
            <a:lvl6pPr>
              <a:defRPr sz="1970"/>
            </a:lvl6pPr>
            <a:lvl7pPr>
              <a:defRPr sz="1970"/>
            </a:lvl7pPr>
            <a:lvl8pPr>
              <a:defRPr sz="1970"/>
            </a:lvl8pPr>
            <a:lvl9pPr>
              <a:defRPr sz="197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13195263" y="2050003"/>
            <a:ext cx="10967841" cy="5806051"/>
          </a:xfrm>
          <a:prstGeom prst="rect">
            <a:avLst/>
          </a:prstGeom>
        </p:spPr>
        <p:txBody>
          <a:bodyPr>
            <a:noAutofit/>
          </a:bodyPr>
          <a:lstStyle>
            <a:lvl1pPr marL="0" indent="0" algn="l">
              <a:buFontTx/>
              <a:buNone/>
              <a:tabLst>
                <a:tab pos="6190945" algn="r"/>
              </a:tabLst>
              <a:defRPr sz="1970"/>
            </a:lvl1pPr>
            <a:lvl2pPr marL="218872" indent="-218872" algn="l">
              <a:buClrTx/>
              <a:buSzPct val="100000"/>
              <a:buFont typeface="Arial" panose="020B0604020202020204" pitchFamily="34" charset="0"/>
              <a:buChar char="•"/>
              <a:tabLst>
                <a:tab pos="6190945" algn="r"/>
              </a:tabLst>
              <a:defRPr sz="1970"/>
            </a:lvl2pPr>
            <a:lvl3pPr marL="469011" indent="-218872" algn="l">
              <a:buClrTx/>
              <a:buSzPct val="100000"/>
              <a:buFont typeface="Arial" panose="020B0604020202020204" pitchFamily="34" charset="0"/>
              <a:buChar char="−"/>
              <a:tabLst>
                <a:tab pos="6190945" algn="r"/>
              </a:tabLst>
              <a:defRPr sz="1970"/>
            </a:lvl3pPr>
            <a:lvl4pPr marL="719150" indent="-218872" algn="l">
              <a:buClrTx/>
              <a:buSzPct val="100000"/>
              <a:buFont typeface="Arial" panose="020B0604020202020204" pitchFamily="34" charset="0"/>
              <a:buChar char="◦"/>
              <a:tabLst>
                <a:tab pos="6190945" algn="r"/>
              </a:tabLst>
              <a:defRPr sz="1970"/>
            </a:lvl4pPr>
            <a:lvl5pPr marL="969289" indent="-218872" algn="l">
              <a:buClrTx/>
              <a:buSzPct val="100000"/>
              <a:buFont typeface="Arial" panose="020B0604020202020204" pitchFamily="34" charset="0"/>
              <a:buChar char="−"/>
              <a:tabLst>
                <a:tab pos="6190945" algn="r"/>
              </a:tabLst>
              <a:defRPr baseline="0"/>
            </a:lvl5pPr>
            <a:lvl6pPr>
              <a:defRPr sz="1970"/>
            </a:lvl6pPr>
            <a:lvl7pPr>
              <a:defRPr sz="1970"/>
            </a:lvl7pPr>
            <a:lvl8pPr>
              <a:defRPr sz="1970"/>
            </a:lvl8pPr>
            <a:lvl9pPr>
              <a:defRPr sz="197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8"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224875970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1036881" y="2050002"/>
            <a:ext cx="11068736" cy="5485080"/>
          </a:xfrm>
          <a:prstGeom prst="rect">
            <a:avLst/>
          </a:prstGeom>
        </p:spPr>
        <p:txBody>
          <a:bodyPr>
            <a:noAutofit/>
          </a:bodyPr>
          <a:lstStyle>
            <a:lvl1pPr marL="0" indent="0" algn="l">
              <a:buFontTx/>
              <a:buNone/>
              <a:tabLst>
                <a:tab pos="6190945" algn="r"/>
              </a:tabLst>
              <a:defRPr/>
            </a:lvl1pPr>
            <a:lvl2pPr marL="171971" indent="-171971" algn="l">
              <a:buClrTx/>
              <a:buSzPct val="100000"/>
              <a:buFont typeface="Arial" panose="020B0604020202020204" pitchFamily="34" charset="0"/>
              <a:buChar char="•"/>
              <a:tabLst>
                <a:tab pos="6190945" algn="r"/>
              </a:tabLst>
              <a:defRPr/>
            </a:lvl2pPr>
            <a:lvl3pPr marL="375209" indent="-171971" algn="l">
              <a:buClrTx/>
              <a:buSzPct val="100000"/>
              <a:buFont typeface="Arial" panose="020B0604020202020204" pitchFamily="34" charset="0"/>
              <a:buChar char="−"/>
              <a:tabLst>
                <a:tab pos="6190945" algn="r"/>
              </a:tabLst>
              <a:defRPr/>
            </a:lvl3pPr>
            <a:lvl4pPr marL="578447" indent="-171971" algn="l">
              <a:buClrTx/>
              <a:buSzPct val="100000"/>
              <a:buFont typeface="Arial" panose="020B0604020202020204" pitchFamily="34" charset="0"/>
              <a:buChar char="◦"/>
              <a:tabLst>
                <a:tab pos="6190945" algn="r"/>
              </a:tabLst>
              <a:defRPr/>
            </a:lvl4pPr>
            <a:lvl5pPr marL="781685" indent="-171971" algn="l">
              <a:buClrTx/>
              <a:buSzPct val="100000"/>
              <a:buFont typeface="Arial" panose="020B0604020202020204" pitchFamily="34" charset="0"/>
              <a:buChar char="−"/>
              <a:tabLst>
                <a:tab pos="619094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13106845" y="2615930"/>
            <a:ext cx="11056258" cy="4919150"/>
          </a:xfrm>
        </p:spPr>
        <p:txBody>
          <a:bodyPr>
            <a:noAutofit/>
          </a:bodyPr>
          <a:lstStyle/>
          <a:p>
            <a:r>
              <a:rPr lang="en-US" noProof="0"/>
              <a:t>Click icon to add chart</a:t>
            </a:r>
            <a:endParaRPr lang="en-US" noProof="0" dirty="0"/>
          </a:p>
        </p:txBody>
      </p:sp>
      <p:sp>
        <p:nvSpPr>
          <p:cNvPr id="6" name="Text Placeholder 5"/>
          <p:cNvSpPr>
            <a:spLocks noGrp="1"/>
          </p:cNvSpPr>
          <p:nvPr>
            <p:ph type="body" sz="quarter" idx="22"/>
          </p:nvPr>
        </p:nvSpPr>
        <p:spPr>
          <a:xfrm>
            <a:off x="13106845" y="2050002"/>
            <a:ext cx="11056258" cy="517873"/>
          </a:xfrm>
        </p:spPr>
        <p:txBody>
          <a:bodyPr>
            <a:noAutofit/>
          </a:bodyPr>
          <a:lstStyle/>
          <a:p>
            <a:pPr lvl="0"/>
            <a:r>
              <a:rPr lang="en-US" noProof="0"/>
              <a:t>Click to edit Master text styles</a:t>
            </a:r>
          </a:p>
        </p:txBody>
      </p:sp>
      <p:sp>
        <p:nvSpPr>
          <p:cNvPr id="15" name="Text Placeholder 7"/>
          <p:cNvSpPr>
            <a:spLocks noGrp="1"/>
          </p:cNvSpPr>
          <p:nvPr>
            <p:ph type="body" sz="quarter" idx="23"/>
          </p:nvPr>
        </p:nvSpPr>
        <p:spPr>
          <a:xfrm>
            <a:off x="1036874" y="7535082"/>
            <a:ext cx="23126227" cy="320972"/>
          </a:xfrm>
        </p:spPr>
        <p:txBody>
          <a:bodyPr>
            <a:noAutofit/>
          </a:bodyPr>
          <a:lstStyle>
            <a:lvl1pPr>
              <a:spcAft>
                <a:spcPts val="0"/>
              </a:spcAft>
              <a:defRPr sz="1108"/>
            </a:lvl1pPr>
          </a:lstStyle>
          <a:p>
            <a:pPr lvl="0"/>
            <a:r>
              <a:rPr lang="en-US"/>
              <a:t>Click to edit Master text styles</a:t>
            </a:r>
          </a:p>
        </p:txBody>
      </p:sp>
      <p:sp>
        <p:nvSpPr>
          <p:cNvPr id="11"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2" name="Text Placeholder 1"/>
          <p:cNvSpPr>
            <a:spLocks noGrp="1"/>
          </p:cNvSpPr>
          <p:nvPr>
            <p:ph type="body" sz="quarter" idx="24"/>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84072947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13106842" y="2615930"/>
            <a:ext cx="11056260" cy="4919150"/>
          </a:xfrm>
        </p:spPr>
        <p:txBody>
          <a:bodyPr>
            <a:noAutofit/>
          </a:bodyPr>
          <a:lstStyle/>
          <a:p>
            <a:r>
              <a:rPr lang="en-US"/>
              <a:t>Click icon to add chart</a:t>
            </a:r>
            <a:endParaRPr lang="en-GB" dirty="0"/>
          </a:p>
        </p:txBody>
      </p:sp>
      <p:sp>
        <p:nvSpPr>
          <p:cNvPr id="6" name="Text Placeholder 5"/>
          <p:cNvSpPr>
            <a:spLocks noGrp="1"/>
          </p:cNvSpPr>
          <p:nvPr>
            <p:ph type="body" sz="quarter" idx="22"/>
          </p:nvPr>
        </p:nvSpPr>
        <p:spPr>
          <a:xfrm>
            <a:off x="13106844" y="2050002"/>
            <a:ext cx="11056260" cy="517873"/>
          </a:xfrm>
        </p:spPr>
        <p:txBody>
          <a:bodyPr>
            <a:noAutofit/>
          </a:bodyPr>
          <a:lstStyle/>
          <a:p>
            <a:pPr lvl="0"/>
            <a:r>
              <a:rPr lang="en-US" noProof="0"/>
              <a:t>Click to edit Master text styles</a:t>
            </a:r>
          </a:p>
        </p:txBody>
      </p:sp>
      <p:sp>
        <p:nvSpPr>
          <p:cNvPr id="15" name="Text Placeholder 7"/>
          <p:cNvSpPr>
            <a:spLocks noGrp="1"/>
          </p:cNvSpPr>
          <p:nvPr>
            <p:ph type="body" sz="quarter" idx="23"/>
          </p:nvPr>
        </p:nvSpPr>
        <p:spPr>
          <a:xfrm>
            <a:off x="1036875" y="7535082"/>
            <a:ext cx="23078107" cy="320972"/>
          </a:xfrm>
        </p:spPr>
        <p:txBody>
          <a:bodyPr>
            <a:noAutofit/>
          </a:bodyPr>
          <a:lstStyle>
            <a:lvl1pPr>
              <a:spcAft>
                <a:spcPts val="0"/>
              </a:spcAft>
              <a:defRPr sz="1108"/>
            </a:lvl1pPr>
          </a:lstStyle>
          <a:p>
            <a:pPr lvl="0"/>
            <a:r>
              <a:rPr lang="en-US"/>
              <a:t>Click to edit Master text styles</a:t>
            </a:r>
          </a:p>
        </p:txBody>
      </p:sp>
      <p:sp>
        <p:nvSpPr>
          <p:cNvPr id="9" name="Chart Placeholder 2"/>
          <p:cNvSpPr>
            <a:spLocks noGrp="1"/>
          </p:cNvSpPr>
          <p:nvPr>
            <p:ph type="chart" sz="quarter" idx="24"/>
          </p:nvPr>
        </p:nvSpPr>
        <p:spPr>
          <a:xfrm>
            <a:off x="1036874" y="2615930"/>
            <a:ext cx="11056489" cy="4919150"/>
          </a:xfrm>
        </p:spPr>
        <p:txBody>
          <a:bodyPr>
            <a:noAutofit/>
          </a:bodyPr>
          <a:lstStyle/>
          <a:p>
            <a:r>
              <a:rPr lang="en-US"/>
              <a:t>Click icon to add chart</a:t>
            </a:r>
            <a:endParaRPr lang="en-GB" dirty="0"/>
          </a:p>
        </p:txBody>
      </p:sp>
      <p:sp>
        <p:nvSpPr>
          <p:cNvPr id="12" name="Text Placeholder 5"/>
          <p:cNvSpPr>
            <a:spLocks noGrp="1"/>
          </p:cNvSpPr>
          <p:nvPr>
            <p:ph type="body" sz="quarter" idx="25"/>
          </p:nvPr>
        </p:nvSpPr>
        <p:spPr>
          <a:xfrm>
            <a:off x="1036872" y="2050002"/>
            <a:ext cx="11056489" cy="517873"/>
          </a:xfrm>
        </p:spPr>
        <p:txBody>
          <a:bodyPr>
            <a:noAutofit/>
          </a:bodyPr>
          <a:lstStyle/>
          <a:p>
            <a:pPr lvl="0"/>
            <a:r>
              <a:rPr lang="en-US" noProof="0"/>
              <a:t>Click to edit Master text styles</a:t>
            </a:r>
          </a:p>
        </p:txBody>
      </p:sp>
      <p:sp>
        <p:nvSpPr>
          <p:cNvPr id="11"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3" name="Text Placeholder 1"/>
          <p:cNvSpPr>
            <a:spLocks noGrp="1"/>
          </p:cNvSpPr>
          <p:nvPr>
            <p:ph type="body" sz="quarter" idx="26"/>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397757468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1036877" y="2050004"/>
            <a:ext cx="9160325" cy="5806053"/>
          </a:xfrm>
          <a:prstGeom prst="rect">
            <a:avLst/>
          </a:prstGeom>
        </p:spPr>
        <p:txBody>
          <a:bodyPr>
            <a:noAutofit/>
          </a:bodyPr>
          <a:lstStyle>
            <a:lvl1pPr marL="0" indent="0" algn="l">
              <a:buFontTx/>
              <a:buNone/>
              <a:tabLst>
                <a:tab pos="6190945" algn="r"/>
              </a:tabLst>
              <a:defRPr/>
            </a:lvl1pPr>
            <a:lvl2pPr marL="171971" indent="-171971" algn="l">
              <a:buClrTx/>
              <a:buSzPct val="100000"/>
              <a:buFont typeface="Arial" panose="020B0604020202020204" pitchFamily="34" charset="0"/>
              <a:buChar char="•"/>
              <a:tabLst>
                <a:tab pos="6190945" algn="r"/>
              </a:tabLst>
              <a:defRPr/>
            </a:lvl2pPr>
            <a:lvl3pPr marL="375209" indent="-171971" algn="l">
              <a:buClrTx/>
              <a:buSzPct val="100000"/>
              <a:buFont typeface="Arial" panose="020B0604020202020204" pitchFamily="34" charset="0"/>
              <a:buChar char="−"/>
              <a:tabLst>
                <a:tab pos="6190945" algn="r"/>
              </a:tabLst>
              <a:defRPr/>
            </a:lvl3pPr>
            <a:lvl4pPr marL="578447" indent="-171971" algn="l">
              <a:buClrTx/>
              <a:buSzPct val="100000"/>
              <a:buFont typeface="Arial" panose="020B0604020202020204" pitchFamily="34" charset="0"/>
              <a:buChar char="◦"/>
              <a:tabLst>
                <a:tab pos="6190945" algn="r"/>
              </a:tabLst>
              <a:defRPr/>
            </a:lvl4pPr>
            <a:lvl5pPr marL="781685" indent="-171971" algn="l">
              <a:buClrTx/>
              <a:buSzPct val="100000"/>
              <a:buFont typeface="Arial" panose="020B0604020202020204" pitchFamily="34" charset="0"/>
              <a:buChar char="−"/>
              <a:tabLst>
                <a:tab pos="619094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11265474" y="2050004"/>
            <a:ext cx="12897625" cy="5806053"/>
          </a:xfrm>
          <a:prstGeom prst="rect">
            <a:avLst/>
          </a:prstGeom>
        </p:spPr>
        <p:txBody>
          <a:bodyPr>
            <a:noAutofit/>
          </a:bodyPr>
          <a:lstStyle>
            <a:lvl1pPr marL="0" indent="0" algn="l">
              <a:buFontTx/>
              <a:buNone/>
              <a:tabLst>
                <a:tab pos="6190945" algn="r"/>
              </a:tabLst>
              <a:defRPr/>
            </a:lvl1pPr>
            <a:lvl2pPr marL="171971" indent="-171971" algn="l">
              <a:buClrTx/>
              <a:buSzPct val="100000"/>
              <a:buFont typeface="Arial" panose="020B0604020202020204" pitchFamily="34" charset="0"/>
              <a:buChar char="•"/>
              <a:tabLst>
                <a:tab pos="6190945" algn="r"/>
              </a:tabLst>
              <a:defRPr/>
            </a:lvl2pPr>
            <a:lvl3pPr marL="375209" indent="-171971" algn="l">
              <a:buClrTx/>
              <a:buSzPct val="100000"/>
              <a:buFont typeface="Arial" panose="020B0604020202020204" pitchFamily="34" charset="0"/>
              <a:buChar char="−"/>
              <a:tabLst>
                <a:tab pos="6190945" algn="r"/>
              </a:tabLst>
              <a:defRPr/>
            </a:lvl3pPr>
            <a:lvl4pPr marL="578447" indent="-171971" algn="l">
              <a:buClrTx/>
              <a:buSzPct val="100000"/>
              <a:buFont typeface="Arial" panose="020B0604020202020204" pitchFamily="34" charset="0"/>
              <a:buChar char="◦"/>
              <a:tabLst>
                <a:tab pos="6190945" algn="r"/>
              </a:tabLst>
              <a:defRPr/>
            </a:lvl4pPr>
            <a:lvl5pPr marL="781685" indent="-171971" algn="l">
              <a:buClrTx/>
              <a:buSzPct val="100000"/>
              <a:buFont typeface="Arial" panose="020B0604020202020204" pitchFamily="34" charset="0"/>
              <a:buChar char="−"/>
              <a:tabLst>
                <a:tab pos="619094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9"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62798406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15662930" y="2041867"/>
            <a:ext cx="8500171" cy="5814189"/>
          </a:xfrm>
          <a:prstGeom prst="rect">
            <a:avLst/>
          </a:prstGeom>
        </p:spPr>
        <p:txBody>
          <a:bodyPr>
            <a:noAutofit/>
          </a:bodyPr>
          <a:lstStyle>
            <a:lvl1pPr>
              <a:tabLst>
                <a:tab pos="6190945" algn="r"/>
              </a:tabLst>
              <a:defRPr sz="2585">
                <a:solidFill>
                  <a:schemeClr val="accent3"/>
                </a:solidFill>
              </a:defRPr>
            </a:lvl1pPr>
            <a:lvl2pPr>
              <a:tabLst>
                <a:tab pos="6190945" algn="r"/>
              </a:tabLst>
              <a:defRPr/>
            </a:lvl2pPr>
            <a:lvl3pPr>
              <a:tabLst>
                <a:tab pos="6190945" algn="r"/>
              </a:tabLst>
              <a:defRPr/>
            </a:lvl3pPr>
            <a:lvl4pPr>
              <a:tabLst>
                <a:tab pos="6190945" algn="r"/>
              </a:tabLst>
              <a:defRPr/>
            </a:lvl4pPr>
            <a:lvl5pPr>
              <a:tabLst>
                <a:tab pos="6190945"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1036876" y="2050000"/>
            <a:ext cx="13448147" cy="5806052"/>
          </a:xfrm>
          <a:prstGeom prst="rect">
            <a:avLst/>
          </a:prstGeom>
        </p:spPr>
        <p:txBody>
          <a:bodyPr>
            <a:noAutofit/>
          </a:bodyPr>
          <a:lstStyle>
            <a:lvl1pPr marL="0" indent="0" algn="l">
              <a:buFontTx/>
              <a:buNone/>
              <a:tabLst>
                <a:tab pos="6190945" algn="r"/>
              </a:tabLst>
              <a:defRPr/>
            </a:lvl1pPr>
            <a:lvl2pPr marL="171971" indent="-171971" algn="l">
              <a:buClrTx/>
              <a:buSzPct val="100000"/>
              <a:buFont typeface="Arial" panose="020B0604020202020204" pitchFamily="34" charset="0"/>
              <a:buChar char="•"/>
              <a:tabLst>
                <a:tab pos="6190945" algn="r"/>
              </a:tabLst>
              <a:defRPr/>
            </a:lvl2pPr>
            <a:lvl3pPr marL="375209" indent="-171971" algn="l">
              <a:buClrTx/>
              <a:buSzPct val="100000"/>
              <a:buFont typeface="Arial" panose="020B0604020202020204" pitchFamily="34" charset="0"/>
              <a:buChar char="−"/>
              <a:tabLst>
                <a:tab pos="6190945" algn="r"/>
              </a:tabLst>
              <a:defRPr/>
            </a:lvl3pPr>
            <a:lvl4pPr marL="578447" indent="-171971" algn="l">
              <a:buClrTx/>
              <a:buSzPct val="100000"/>
              <a:buFont typeface="Arial" panose="020B0604020202020204" pitchFamily="34" charset="0"/>
              <a:buChar char="◦"/>
              <a:tabLst>
                <a:tab pos="6190945" algn="r"/>
              </a:tabLst>
              <a:defRPr/>
            </a:lvl4pPr>
            <a:lvl5pPr marL="781685" indent="-171971" algn="l">
              <a:buClrTx/>
              <a:buSzPct val="100000"/>
              <a:buFont typeface="Arial" panose="020B0604020202020204" pitchFamily="34" charset="0"/>
              <a:buChar char="−"/>
              <a:tabLst>
                <a:tab pos="619094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
        <p:nvSpPr>
          <p:cNvPr id="9" name="Title 2"/>
          <p:cNvSpPr>
            <a:spLocks noGrp="1"/>
          </p:cNvSpPr>
          <p:nvPr>
            <p:ph type="title" hasCustomPrompt="1"/>
          </p:nvPr>
        </p:nvSpPr>
        <p:spPr>
          <a:xfrm>
            <a:off x="1036874" y="390849"/>
            <a:ext cx="23126227" cy="411282"/>
          </a:xfrm>
        </p:spPr>
        <p:txBody>
          <a:bodyPr/>
          <a:lstStyle>
            <a:lvl1pPr>
              <a:defRPr/>
            </a:lvl1pPr>
          </a:lstStyle>
          <a:p>
            <a:r>
              <a:rPr lang="en-US" sz="3200" noProof="0" dirty="0"/>
              <a:t>Page Title</a:t>
            </a:r>
          </a:p>
        </p:txBody>
      </p:sp>
    </p:spTree>
    <p:extLst>
      <p:ext uri="{BB962C8B-B14F-4D97-AF65-F5344CB8AC3E}">
        <p14:creationId xmlns:p14="http://schemas.microsoft.com/office/powerpoint/2010/main" val="196140537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1041734" y="2526049"/>
            <a:ext cx="7336659" cy="5009032"/>
          </a:xfrm>
          <a:prstGeom prst="rect">
            <a:avLst/>
          </a:prstGeom>
        </p:spPr>
        <p:txBody>
          <a:bodyPr>
            <a:noAutofit/>
          </a:bodyPr>
          <a:lstStyle/>
          <a:p>
            <a:r>
              <a:rPr lang="en-US" noProof="0"/>
              <a:t>Click icon to add chart</a:t>
            </a:r>
            <a:endParaRPr lang="en-US" noProof="0" dirty="0"/>
          </a:p>
        </p:txBody>
      </p:sp>
      <p:sp>
        <p:nvSpPr>
          <p:cNvPr id="18" name="Text Placeholder 8"/>
          <p:cNvSpPr>
            <a:spLocks noGrp="1"/>
          </p:cNvSpPr>
          <p:nvPr>
            <p:ph type="body" sz="quarter" idx="18"/>
          </p:nvPr>
        </p:nvSpPr>
        <p:spPr>
          <a:xfrm>
            <a:off x="1036877" y="2042438"/>
            <a:ext cx="7336659" cy="482697"/>
          </a:xfrm>
        </p:spPr>
        <p:txBody>
          <a:bodyPr>
            <a:noAutofit/>
          </a:bodyPr>
          <a:lstStyle/>
          <a:p>
            <a:pPr lvl="0"/>
            <a:r>
              <a:rPr lang="en-US" noProof="0"/>
              <a:t>Click to edit Master text styles</a:t>
            </a:r>
          </a:p>
        </p:txBody>
      </p:sp>
      <p:sp>
        <p:nvSpPr>
          <p:cNvPr id="7" name="Chart Placeholder 3"/>
          <p:cNvSpPr>
            <a:spLocks noGrp="1"/>
          </p:cNvSpPr>
          <p:nvPr>
            <p:ph type="chart" sz="quarter" idx="19"/>
          </p:nvPr>
        </p:nvSpPr>
        <p:spPr>
          <a:xfrm>
            <a:off x="8934091" y="2526049"/>
            <a:ext cx="7336659" cy="5009032"/>
          </a:xfrm>
          <a:prstGeom prst="rect">
            <a:avLst/>
          </a:prstGeom>
        </p:spPr>
        <p:txBody>
          <a:bodyPr>
            <a:noAutofit/>
          </a:bodyPr>
          <a:lstStyle/>
          <a:p>
            <a:r>
              <a:rPr lang="en-US" noProof="0"/>
              <a:t>Click icon to add chart</a:t>
            </a:r>
            <a:endParaRPr lang="en-US" noProof="0" dirty="0"/>
          </a:p>
        </p:txBody>
      </p:sp>
      <p:sp>
        <p:nvSpPr>
          <p:cNvPr id="8" name="Text Placeholder 8"/>
          <p:cNvSpPr>
            <a:spLocks noGrp="1"/>
          </p:cNvSpPr>
          <p:nvPr>
            <p:ph type="body" sz="quarter" idx="20"/>
          </p:nvPr>
        </p:nvSpPr>
        <p:spPr>
          <a:xfrm>
            <a:off x="8931662" y="2042438"/>
            <a:ext cx="7336659" cy="482697"/>
          </a:xfrm>
        </p:spPr>
        <p:txBody>
          <a:bodyPr>
            <a:noAutofit/>
          </a:bodyPr>
          <a:lstStyle/>
          <a:p>
            <a:pPr lvl="0"/>
            <a:r>
              <a:rPr lang="en-US" noProof="0"/>
              <a:t>Click to edit Master text styles</a:t>
            </a:r>
          </a:p>
        </p:txBody>
      </p:sp>
      <p:sp>
        <p:nvSpPr>
          <p:cNvPr id="9" name="Chart Placeholder 3"/>
          <p:cNvSpPr>
            <a:spLocks noGrp="1"/>
          </p:cNvSpPr>
          <p:nvPr>
            <p:ph type="chart" sz="quarter" idx="21"/>
          </p:nvPr>
        </p:nvSpPr>
        <p:spPr>
          <a:xfrm>
            <a:off x="16826445" y="2526049"/>
            <a:ext cx="7336659" cy="5009032"/>
          </a:xfrm>
          <a:prstGeom prst="rect">
            <a:avLst/>
          </a:prstGeom>
        </p:spPr>
        <p:txBody>
          <a:bodyPr>
            <a:noAutofit/>
          </a:bodyPr>
          <a:lstStyle/>
          <a:p>
            <a:r>
              <a:rPr lang="en-US" noProof="0"/>
              <a:t>Click icon to add chart</a:t>
            </a:r>
            <a:endParaRPr lang="en-US" noProof="0" dirty="0"/>
          </a:p>
        </p:txBody>
      </p:sp>
      <p:sp>
        <p:nvSpPr>
          <p:cNvPr id="10" name="Text Placeholder 8"/>
          <p:cNvSpPr>
            <a:spLocks noGrp="1"/>
          </p:cNvSpPr>
          <p:nvPr>
            <p:ph type="body" sz="quarter" idx="22"/>
          </p:nvPr>
        </p:nvSpPr>
        <p:spPr>
          <a:xfrm>
            <a:off x="16826445" y="2042438"/>
            <a:ext cx="7336659" cy="490261"/>
          </a:xfrm>
        </p:spPr>
        <p:txBody>
          <a:bodyPr>
            <a:noAutofit/>
          </a:bodyPr>
          <a:lstStyle/>
          <a:p>
            <a:pPr lvl="0"/>
            <a:r>
              <a:rPr lang="en-US" noProof="0"/>
              <a:t>Click to edit Master text styles</a:t>
            </a:r>
          </a:p>
        </p:txBody>
      </p:sp>
      <p:sp>
        <p:nvSpPr>
          <p:cNvPr id="12" name="Text Placeholder 7"/>
          <p:cNvSpPr>
            <a:spLocks noGrp="1"/>
          </p:cNvSpPr>
          <p:nvPr>
            <p:ph type="body" sz="quarter" idx="23"/>
          </p:nvPr>
        </p:nvSpPr>
        <p:spPr>
          <a:xfrm>
            <a:off x="1036875" y="7535082"/>
            <a:ext cx="23078107" cy="320972"/>
          </a:xfrm>
        </p:spPr>
        <p:txBody>
          <a:bodyPr>
            <a:noAutofit/>
          </a:bodyPr>
          <a:lstStyle>
            <a:lvl1pPr>
              <a:spcAft>
                <a:spcPts val="0"/>
              </a:spcAft>
              <a:defRPr sz="1108"/>
            </a:lvl1pPr>
          </a:lstStyle>
          <a:p>
            <a:pPr lvl="0"/>
            <a:r>
              <a:rPr lang="en-US" noProof="0"/>
              <a:t>Click to edit Master text styles</a:t>
            </a:r>
          </a:p>
        </p:txBody>
      </p:sp>
      <p:sp>
        <p:nvSpPr>
          <p:cNvPr id="14"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5" name="Text Placeholder 1"/>
          <p:cNvSpPr>
            <a:spLocks noGrp="1"/>
          </p:cNvSpPr>
          <p:nvPr>
            <p:ph type="body" sz="quarter" idx="24"/>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315261850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1036872" y="2060831"/>
            <a:ext cx="5605506" cy="1551083"/>
          </a:xfrm>
        </p:spPr>
        <p:txBody>
          <a:bodyPr lIns="0" tIns="0" rIns="0" bIns="0">
            <a:noAutofit/>
          </a:bodyPr>
          <a:lstStyle/>
          <a:p>
            <a:r>
              <a:rPr lang="en-US" noProof="0"/>
              <a:t>Click icon to add picture</a:t>
            </a:r>
            <a:endParaRPr lang="en-US" noProof="0" dirty="0"/>
          </a:p>
        </p:txBody>
      </p:sp>
      <p:sp>
        <p:nvSpPr>
          <p:cNvPr id="5" name="Picture Placeholder 6"/>
          <p:cNvSpPr>
            <a:spLocks noGrp="1"/>
          </p:cNvSpPr>
          <p:nvPr>
            <p:ph type="pic" sz="quarter" idx="14"/>
          </p:nvPr>
        </p:nvSpPr>
        <p:spPr>
          <a:xfrm>
            <a:off x="6877113" y="2060831"/>
            <a:ext cx="5605506" cy="1551083"/>
          </a:xfrm>
        </p:spPr>
        <p:txBody>
          <a:bodyPr lIns="0" tIns="0" rIns="0" bIns="0">
            <a:noAutofit/>
          </a:bodyPr>
          <a:lstStyle/>
          <a:p>
            <a:r>
              <a:rPr lang="en-US" noProof="0"/>
              <a:t>Click icon to add picture</a:t>
            </a:r>
            <a:endParaRPr lang="en-US" noProof="0" dirty="0"/>
          </a:p>
        </p:txBody>
      </p:sp>
      <p:sp>
        <p:nvSpPr>
          <p:cNvPr id="6" name="Picture Placeholder 6"/>
          <p:cNvSpPr>
            <a:spLocks noGrp="1"/>
          </p:cNvSpPr>
          <p:nvPr>
            <p:ph type="pic" sz="quarter" idx="15"/>
          </p:nvPr>
        </p:nvSpPr>
        <p:spPr>
          <a:xfrm>
            <a:off x="12717354" y="2060831"/>
            <a:ext cx="5605506" cy="1551083"/>
          </a:xfrm>
        </p:spPr>
        <p:txBody>
          <a:bodyPr lIns="0" tIns="0" rIns="0" bIns="0">
            <a:noAutofit/>
          </a:bodyPr>
          <a:lstStyle/>
          <a:p>
            <a:r>
              <a:rPr lang="en-US" noProof="0"/>
              <a:t>Click icon to add picture</a:t>
            </a:r>
            <a:endParaRPr lang="en-US" noProof="0" dirty="0"/>
          </a:p>
        </p:txBody>
      </p:sp>
      <p:sp>
        <p:nvSpPr>
          <p:cNvPr id="7" name="Picture Placeholder 6"/>
          <p:cNvSpPr>
            <a:spLocks noGrp="1"/>
          </p:cNvSpPr>
          <p:nvPr>
            <p:ph type="pic" sz="quarter" idx="16"/>
          </p:nvPr>
        </p:nvSpPr>
        <p:spPr>
          <a:xfrm>
            <a:off x="18557597" y="2060831"/>
            <a:ext cx="5605506" cy="1551083"/>
          </a:xfrm>
        </p:spPr>
        <p:txBody>
          <a:bodyPr lIns="0" tIns="0" rIns="0" bIns="0">
            <a:noAutofit/>
          </a:bodyPr>
          <a:lstStyle/>
          <a:p>
            <a:r>
              <a:rPr lang="en-US" noProof="0"/>
              <a:t>Click icon to add picture</a:t>
            </a:r>
            <a:endParaRPr lang="en-US" noProof="0" dirty="0"/>
          </a:p>
        </p:txBody>
      </p:sp>
      <p:sp>
        <p:nvSpPr>
          <p:cNvPr id="9" name="Text Placeholder 8"/>
          <p:cNvSpPr>
            <a:spLocks noGrp="1"/>
          </p:cNvSpPr>
          <p:nvPr>
            <p:ph type="body" sz="quarter" idx="17"/>
          </p:nvPr>
        </p:nvSpPr>
        <p:spPr>
          <a:xfrm>
            <a:off x="1036874" y="3845948"/>
            <a:ext cx="5623009" cy="4010102"/>
          </a:xfrm>
        </p:spPr>
        <p:txBody>
          <a:bodyPr>
            <a:noAutofit/>
          </a:bodyPr>
          <a:lstStyle>
            <a:lvl1pPr marL="0" indent="0" algn="l">
              <a:buFontTx/>
              <a:buNone/>
              <a:defRPr b="1">
                <a:solidFill>
                  <a:schemeClr val="accent1"/>
                </a:solidFill>
              </a:defRPr>
            </a:lvl1pPr>
            <a:lvl2pPr marL="171971" indent="-171971" algn="l">
              <a:spcAft>
                <a:spcPts val="0"/>
              </a:spcAft>
              <a:buClrTx/>
              <a:buSzPct val="100000"/>
              <a:buFont typeface="Arial" panose="020B0604020202020204" pitchFamily="34" charset="0"/>
              <a:buChar char="•"/>
              <a:defRPr/>
            </a:lvl2pPr>
            <a:lvl3pPr marL="375209" indent="-171971" algn="l">
              <a:spcAft>
                <a:spcPts val="0"/>
              </a:spcAft>
              <a:buClrTx/>
              <a:buSzPct val="100000"/>
              <a:buFont typeface="Arial" panose="020B0604020202020204" pitchFamily="34" charset="0"/>
              <a:buChar char="−"/>
              <a:defRPr/>
            </a:lvl3pPr>
            <a:lvl4pPr marL="578447" indent="-171971" algn="l">
              <a:spcAft>
                <a:spcPts val="0"/>
              </a:spcAft>
              <a:buClrTx/>
              <a:buSzPct val="100000"/>
              <a:buFont typeface="Arial" panose="020B0604020202020204" pitchFamily="34" charset="0"/>
              <a:buChar char="◦"/>
              <a:defRPr/>
            </a:lvl4pPr>
            <a:lvl5pPr marL="781685" indent="-171971" algn="l">
              <a:spcAft>
                <a:spcPts val="0"/>
              </a:spcAft>
              <a:buClrTx/>
              <a:buSzPct val="100000"/>
              <a:buFont typeface="Arial" panose="020B0604020202020204" pitchFamily="34" charset="0"/>
              <a:buChar char="−"/>
              <a:defRPr baseline="0"/>
            </a:lvl5pPr>
            <a:lvl6pPr marL="438728" indent="-217148">
              <a:spcAft>
                <a:spcPts val="0"/>
              </a:spcAft>
              <a:buFont typeface="Verdana" panose="020B0604030504040204" pitchFamily="34" charset="0"/>
              <a:buChar char="−"/>
              <a:defRPr/>
            </a:lvl6pPr>
            <a:lvl7pPr marL="438728" indent="-217148">
              <a:spcAft>
                <a:spcPts val="0"/>
              </a:spcAft>
              <a:defRPr/>
            </a:lvl7pPr>
            <a:lvl8pPr marL="438728" indent="-217148">
              <a:spcAft>
                <a:spcPts val="0"/>
              </a:spcAft>
              <a:defRPr/>
            </a:lvl8pPr>
            <a:lvl9pPr marL="438728" indent="-217148">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12711525" y="3841458"/>
            <a:ext cx="5605506" cy="4014596"/>
          </a:xfrm>
        </p:spPr>
        <p:txBody>
          <a:bodyPr>
            <a:noAutofit/>
          </a:bodyPr>
          <a:lstStyle>
            <a:lvl1pPr marL="0" indent="0" algn="l">
              <a:buFontTx/>
              <a:buNone/>
              <a:defRPr b="1">
                <a:solidFill>
                  <a:schemeClr val="accent1"/>
                </a:solidFill>
              </a:defRPr>
            </a:lvl1pPr>
            <a:lvl2pPr marL="171971" indent="-171971" algn="l">
              <a:spcAft>
                <a:spcPts val="0"/>
              </a:spcAft>
              <a:buClrTx/>
              <a:buSzPct val="100000"/>
              <a:buFont typeface="Arial" panose="020B0604020202020204" pitchFamily="34" charset="0"/>
              <a:buChar char="•"/>
              <a:defRPr/>
            </a:lvl2pPr>
            <a:lvl3pPr marL="375209" indent="-171971" algn="l">
              <a:spcAft>
                <a:spcPts val="0"/>
              </a:spcAft>
              <a:buClrTx/>
              <a:buSzPct val="100000"/>
              <a:buFont typeface="Arial" panose="020B0604020202020204" pitchFamily="34" charset="0"/>
              <a:buChar char="−"/>
              <a:defRPr/>
            </a:lvl3pPr>
            <a:lvl4pPr marL="578447" indent="-171971" algn="l">
              <a:spcAft>
                <a:spcPts val="0"/>
              </a:spcAft>
              <a:buClrTx/>
              <a:buSzPct val="100000"/>
              <a:buFont typeface="Arial" panose="020B0604020202020204" pitchFamily="34" charset="0"/>
              <a:buChar char="◦"/>
              <a:defRPr/>
            </a:lvl4pPr>
            <a:lvl5pPr marL="781685" indent="-171971" algn="l">
              <a:spcAft>
                <a:spcPts val="0"/>
              </a:spcAft>
              <a:buClrTx/>
              <a:buSzPct val="100000"/>
              <a:buFont typeface="Arial" panose="020B0604020202020204" pitchFamily="34" charset="0"/>
              <a:buChar char="−"/>
              <a:defRPr baseline="0"/>
            </a:lvl5pPr>
            <a:lvl6pPr marL="438728" indent="-217148">
              <a:spcAft>
                <a:spcPts val="0"/>
              </a:spcAft>
              <a:buFont typeface="Verdana" panose="020B0604030504040204" pitchFamily="34" charset="0"/>
              <a:buChar char="−"/>
              <a:defRPr/>
            </a:lvl6pPr>
            <a:lvl7pPr marL="438728" indent="-217148">
              <a:spcAft>
                <a:spcPts val="0"/>
              </a:spcAft>
              <a:defRPr/>
            </a:lvl7pPr>
            <a:lvl8pPr marL="438728" indent="-217148">
              <a:spcAft>
                <a:spcPts val="0"/>
              </a:spcAft>
              <a:defRPr/>
            </a:lvl8pPr>
            <a:lvl9pPr marL="438728" indent="-217148">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6882950" y="3845950"/>
            <a:ext cx="5605506" cy="4010103"/>
          </a:xfrm>
        </p:spPr>
        <p:txBody>
          <a:bodyPr>
            <a:noAutofit/>
          </a:bodyPr>
          <a:lstStyle>
            <a:lvl1pPr marL="0" indent="0" algn="l">
              <a:buFontTx/>
              <a:buNone/>
              <a:defRPr b="1">
                <a:solidFill>
                  <a:schemeClr val="accent1"/>
                </a:solidFill>
              </a:defRPr>
            </a:lvl1pPr>
            <a:lvl2pPr marL="171971" indent="-171971" algn="l">
              <a:spcAft>
                <a:spcPts val="0"/>
              </a:spcAft>
              <a:buClrTx/>
              <a:buSzPct val="100000"/>
              <a:buFont typeface="Arial" panose="020B0604020202020204" pitchFamily="34" charset="0"/>
              <a:buChar char="•"/>
              <a:defRPr/>
            </a:lvl2pPr>
            <a:lvl3pPr marL="375209" indent="-171971" algn="l">
              <a:spcAft>
                <a:spcPts val="0"/>
              </a:spcAft>
              <a:buClrTx/>
              <a:buSzPct val="100000"/>
              <a:buFont typeface="Arial" panose="020B0604020202020204" pitchFamily="34" charset="0"/>
              <a:buChar char="−"/>
              <a:defRPr/>
            </a:lvl3pPr>
            <a:lvl4pPr marL="578447" indent="-171971" algn="l">
              <a:spcAft>
                <a:spcPts val="0"/>
              </a:spcAft>
              <a:buClrTx/>
              <a:buSzPct val="100000"/>
              <a:buFont typeface="Arial" panose="020B0604020202020204" pitchFamily="34" charset="0"/>
              <a:buChar char="◦"/>
              <a:defRPr/>
            </a:lvl4pPr>
            <a:lvl5pPr marL="781685" indent="-171971" algn="l">
              <a:spcAft>
                <a:spcPts val="0"/>
              </a:spcAft>
              <a:buClrTx/>
              <a:buSzPct val="100000"/>
              <a:buFont typeface="Arial" panose="020B0604020202020204" pitchFamily="34" charset="0"/>
              <a:buChar char="−"/>
              <a:defRPr baseline="0"/>
            </a:lvl5pPr>
            <a:lvl6pPr marL="438728" indent="-217148">
              <a:spcAft>
                <a:spcPts val="0"/>
              </a:spcAft>
              <a:buFont typeface="Verdana" panose="020B0604030504040204" pitchFamily="34" charset="0"/>
              <a:buChar char="−"/>
              <a:defRPr/>
            </a:lvl6pPr>
            <a:lvl7pPr marL="438728" indent="-217148">
              <a:spcAft>
                <a:spcPts val="0"/>
              </a:spcAft>
              <a:defRPr/>
            </a:lvl7pPr>
            <a:lvl8pPr marL="438728" indent="-217148">
              <a:spcAft>
                <a:spcPts val="0"/>
              </a:spcAft>
              <a:defRPr/>
            </a:lvl8pPr>
            <a:lvl9pPr marL="438728" indent="-217148">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18588227" y="3826631"/>
            <a:ext cx="5574881" cy="4029419"/>
          </a:xfrm>
        </p:spPr>
        <p:txBody>
          <a:bodyPr>
            <a:noAutofit/>
          </a:bodyPr>
          <a:lstStyle>
            <a:lvl1pPr marL="0" indent="0" algn="l">
              <a:buFontTx/>
              <a:buNone/>
              <a:defRPr b="1">
                <a:solidFill>
                  <a:schemeClr val="accent1"/>
                </a:solidFill>
              </a:defRPr>
            </a:lvl1pPr>
            <a:lvl2pPr marL="171971" indent="-171971" algn="l">
              <a:spcAft>
                <a:spcPts val="0"/>
              </a:spcAft>
              <a:buClrTx/>
              <a:buSzPct val="100000"/>
              <a:buFont typeface="Arial" panose="020B0604020202020204" pitchFamily="34" charset="0"/>
              <a:buChar char="•"/>
              <a:defRPr/>
            </a:lvl2pPr>
            <a:lvl3pPr marL="375209" indent="-171971" algn="l">
              <a:spcAft>
                <a:spcPts val="0"/>
              </a:spcAft>
              <a:buClrTx/>
              <a:buSzPct val="100000"/>
              <a:buFont typeface="Arial" panose="020B0604020202020204" pitchFamily="34" charset="0"/>
              <a:buChar char="−"/>
              <a:defRPr/>
            </a:lvl3pPr>
            <a:lvl4pPr marL="578447" indent="-171971" algn="l">
              <a:spcAft>
                <a:spcPts val="0"/>
              </a:spcAft>
              <a:buClrTx/>
              <a:buSzPct val="100000"/>
              <a:buFont typeface="Arial" panose="020B0604020202020204" pitchFamily="34" charset="0"/>
              <a:buChar char="◦"/>
              <a:defRPr/>
            </a:lvl4pPr>
            <a:lvl5pPr marL="781685" indent="-171971" algn="l">
              <a:spcAft>
                <a:spcPts val="0"/>
              </a:spcAft>
              <a:buClrTx/>
              <a:buSzPct val="100000"/>
              <a:buFont typeface="Arial" panose="020B0604020202020204" pitchFamily="34" charset="0"/>
              <a:buChar char="−"/>
              <a:defRPr baseline="0"/>
            </a:lvl5pPr>
            <a:lvl6pPr marL="438728" indent="-217148">
              <a:spcAft>
                <a:spcPts val="0"/>
              </a:spcAft>
              <a:buFont typeface="Verdana" panose="020B0604030504040204" pitchFamily="34" charset="0"/>
              <a:buChar char="−"/>
              <a:defRPr/>
            </a:lvl6pPr>
            <a:lvl7pPr marL="438728" indent="-217148">
              <a:spcAft>
                <a:spcPts val="0"/>
              </a:spcAft>
              <a:defRPr/>
            </a:lvl7pPr>
            <a:lvl8pPr marL="438728" indent="-217148">
              <a:spcAft>
                <a:spcPts val="0"/>
              </a:spcAft>
              <a:defRPr/>
            </a:lvl8pPr>
            <a:lvl9pPr marL="438728" indent="-217148">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4"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280763750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p:nvSpPr>
        <p:spPr>
          <a:xfrm>
            <a:off x="1041731" y="2058679"/>
            <a:ext cx="11359831"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354" dirty="0">
              <a:solidFill>
                <a:schemeClr val="bg1"/>
              </a:solidFill>
            </a:endParaRPr>
          </a:p>
        </p:txBody>
      </p:sp>
      <p:sp>
        <p:nvSpPr>
          <p:cNvPr id="5" name="Rectangle 4"/>
          <p:cNvSpPr/>
          <p:nvPr/>
        </p:nvSpPr>
        <p:spPr>
          <a:xfrm>
            <a:off x="12864731" y="2050111"/>
            <a:ext cx="11316564" cy="75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354" dirty="0">
              <a:solidFill>
                <a:schemeClr val="bg1"/>
              </a:solidFill>
            </a:endParaRPr>
          </a:p>
        </p:txBody>
      </p:sp>
      <p:sp>
        <p:nvSpPr>
          <p:cNvPr id="6" name="Rectangle 5"/>
          <p:cNvSpPr/>
          <p:nvPr/>
        </p:nvSpPr>
        <p:spPr>
          <a:xfrm>
            <a:off x="1041731" y="5004303"/>
            <a:ext cx="11359831"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354" dirty="0">
              <a:solidFill>
                <a:schemeClr val="bg1"/>
              </a:solidFill>
            </a:endParaRPr>
          </a:p>
        </p:txBody>
      </p:sp>
      <p:sp>
        <p:nvSpPr>
          <p:cNvPr id="7" name="Rectangle 6"/>
          <p:cNvSpPr/>
          <p:nvPr/>
        </p:nvSpPr>
        <p:spPr>
          <a:xfrm>
            <a:off x="12864731" y="5004303"/>
            <a:ext cx="11316564"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354" dirty="0">
              <a:solidFill>
                <a:schemeClr val="bg1"/>
              </a:solidFill>
            </a:endParaRPr>
          </a:p>
        </p:txBody>
      </p:sp>
      <p:sp>
        <p:nvSpPr>
          <p:cNvPr id="8" name="Picture Placeholder 11"/>
          <p:cNvSpPr>
            <a:spLocks noGrp="1"/>
          </p:cNvSpPr>
          <p:nvPr>
            <p:ph type="pic" sz="quarter" idx="25"/>
          </p:nvPr>
        </p:nvSpPr>
        <p:spPr>
          <a:xfrm>
            <a:off x="1041731" y="2271693"/>
            <a:ext cx="4067713" cy="1816983"/>
          </a:xfrm>
        </p:spPr>
        <p:txBody>
          <a:bodyPr/>
          <a:lstStyle>
            <a:lvl1pPr algn="ctr">
              <a:defRPr/>
            </a:lvl1pPr>
          </a:lstStyle>
          <a:p>
            <a:r>
              <a:rPr lang="en-US"/>
              <a:t>Click icon to add picture</a:t>
            </a:r>
            <a:endParaRPr lang="en-GB" dirty="0"/>
          </a:p>
        </p:txBody>
      </p:sp>
      <p:sp>
        <p:nvSpPr>
          <p:cNvPr id="9" name="Picture Placeholder 11"/>
          <p:cNvSpPr>
            <a:spLocks noGrp="1"/>
          </p:cNvSpPr>
          <p:nvPr>
            <p:ph type="pic" sz="quarter" idx="27"/>
          </p:nvPr>
        </p:nvSpPr>
        <p:spPr>
          <a:xfrm>
            <a:off x="12864730" y="2271693"/>
            <a:ext cx="4067713" cy="1816983"/>
          </a:xfrm>
        </p:spPr>
        <p:txBody>
          <a:bodyPr/>
          <a:lstStyle>
            <a:lvl1pPr algn="ctr">
              <a:defRPr/>
            </a:lvl1pPr>
          </a:lstStyle>
          <a:p>
            <a:r>
              <a:rPr lang="en-US"/>
              <a:t>Click icon to add picture</a:t>
            </a:r>
            <a:endParaRPr lang="en-GB" dirty="0"/>
          </a:p>
        </p:txBody>
      </p:sp>
      <p:sp>
        <p:nvSpPr>
          <p:cNvPr id="10" name="Picture Placeholder 11"/>
          <p:cNvSpPr>
            <a:spLocks noGrp="1"/>
          </p:cNvSpPr>
          <p:nvPr>
            <p:ph type="pic" sz="quarter" idx="29"/>
          </p:nvPr>
        </p:nvSpPr>
        <p:spPr>
          <a:xfrm>
            <a:off x="1041731" y="5239477"/>
            <a:ext cx="4067713" cy="1816983"/>
          </a:xfrm>
        </p:spPr>
        <p:txBody>
          <a:bodyPr/>
          <a:lstStyle>
            <a:lvl1pPr algn="ctr">
              <a:defRPr/>
            </a:lvl1pPr>
          </a:lstStyle>
          <a:p>
            <a:r>
              <a:rPr lang="en-US"/>
              <a:t>Click icon to add picture</a:t>
            </a:r>
            <a:endParaRPr lang="en-GB" dirty="0"/>
          </a:p>
        </p:txBody>
      </p:sp>
      <p:sp>
        <p:nvSpPr>
          <p:cNvPr id="11" name="Picture Placeholder 11"/>
          <p:cNvSpPr>
            <a:spLocks noGrp="1"/>
          </p:cNvSpPr>
          <p:nvPr>
            <p:ph type="pic" sz="quarter" idx="31"/>
          </p:nvPr>
        </p:nvSpPr>
        <p:spPr>
          <a:xfrm>
            <a:off x="12864730" y="5239477"/>
            <a:ext cx="4067713" cy="1816983"/>
          </a:xfrm>
        </p:spPr>
        <p:txBody>
          <a:bodyPr/>
          <a:lstStyle>
            <a:lvl1pPr algn="ctr">
              <a:defRPr/>
            </a:lvl1pPr>
          </a:lstStyle>
          <a:p>
            <a:r>
              <a:rPr lang="en-US"/>
              <a:t>Click icon to add picture</a:t>
            </a:r>
            <a:endParaRPr lang="en-GB" dirty="0"/>
          </a:p>
        </p:txBody>
      </p:sp>
      <p:sp>
        <p:nvSpPr>
          <p:cNvPr id="13" name="Text Placeholder 12"/>
          <p:cNvSpPr>
            <a:spLocks noGrp="1"/>
          </p:cNvSpPr>
          <p:nvPr>
            <p:ph type="body" sz="quarter" idx="32"/>
          </p:nvPr>
        </p:nvSpPr>
        <p:spPr>
          <a:xfrm>
            <a:off x="5546564" y="2271693"/>
            <a:ext cx="6796056" cy="2393100"/>
          </a:xfrm>
        </p:spPr>
        <p:txBody>
          <a:bodyPr>
            <a:noAutofit/>
          </a:bodyPr>
          <a:lstStyle>
            <a:lvl1pPr marL="0" indent="0" algn="l">
              <a:spcAft>
                <a:spcPts val="0"/>
              </a:spcAft>
              <a:buFontTx/>
              <a:buNone/>
              <a:defRPr b="1"/>
            </a:lvl1pPr>
            <a:lvl2pPr marL="171971" indent="-171971"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4" name="Text Placeholder 12"/>
          <p:cNvSpPr>
            <a:spLocks noGrp="1"/>
          </p:cNvSpPr>
          <p:nvPr>
            <p:ph type="body" sz="quarter" idx="33"/>
          </p:nvPr>
        </p:nvSpPr>
        <p:spPr>
          <a:xfrm>
            <a:off x="17355077" y="2271693"/>
            <a:ext cx="6826217" cy="2393100"/>
          </a:xfrm>
        </p:spPr>
        <p:txBody>
          <a:bodyPr>
            <a:noAutofit/>
          </a:bodyPr>
          <a:lstStyle>
            <a:lvl1pPr marL="0" indent="0" algn="l">
              <a:spcAft>
                <a:spcPts val="0"/>
              </a:spcAft>
              <a:buFontTx/>
              <a:buNone/>
              <a:defRPr b="1"/>
            </a:lvl1pPr>
            <a:lvl2pPr marL="171971" indent="-171971"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5" name="Text Placeholder 12"/>
          <p:cNvSpPr>
            <a:spLocks noGrp="1"/>
          </p:cNvSpPr>
          <p:nvPr>
            <p:ph type="body" sz="quarter" idx="34"/>
          </p:nvPr>
        </p:nvSpPr>
        <p:spPr>
          <a:xfrm>
            <a:off x="5546564" y="5239477"/>
            <a:ext cx="6796056" cy="2393100"/>
          </a:xfrm>
        </p:spPr>
        <p:txBody>
          <a:bodyPr>
            <a:noAutofit/>
          </a:bodyPr>
          <a:lstStyle>
            <a:lvl1pPr marL="0" indent="0" algn="l">
              <a:spcAft>
                <a:spcPts val="0"/>
              </a:spcAft>
              <a:buFontTx/>
              <a:buNone/>
              <a:defRPr b="1"/>
            </a:lvl1pPr>
            <a:lvl2pPr marL="171971" indent="-171971"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6" name="Text Placeholder 12"/>
          <p:cNvSpPr>
            <a:spLocks noGrp="1"/>
          </p:cNvSpPr>
          <p:nvPr>
            <p:ph type="body" sz="quarter" idx="35"/>
          </p:nvPr>
        </p:nvSpPr>
        <p:spPr>
          <a:xfrm>
            <a:off x="17355077" y="5239477"/>
            <a:ext cx="6826217" cy="2393100"/>
          </a:xfrm>
        </p:spPr>
        <p:txBody>
          <a:bodyPr>
            <a:noAutofit/>
          </a:bodyPr>
          <a:lstStyle>
            <a:lvl1pPr marL="0" indent="0" algn="l">
              <a:spcAft>
                <a:spcPts val="0"/>
              </a:spcAft>
              <a:buFontTx/>
              <a:buNone/>
              <a:defRPr b="1"/>
            </a:lvl1pPr>
            <a:lvl2pPr marL="171971" indent="-171971"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12753468-486C-4E44-B97B-3442F4990D23}"/>
              </a:ext>
            </a:extLst>
          </p:cNvPr>
          <p:cNvSpPr/>
          <p:nvPr/>
        </p:nvSpPr>
        <p:spPr>
          <a:xfrm>
            <a:off x="985469" y="2054603"/>
            <a:ext cx="11444162"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19" name="Rectangle 18">
            <a:extLst>
              <a:ext uri="{FF2B5EF4-FFF2-40B4-BE49-F238E27FC236}">
                <a16:creationId xmlns:a16="http://schemas.microsoft.com/office/drawing/2014/main" id="{B44C2095-0900-4569-A109-645CF4777A8D}"/>
              </a:ext>
            </a:extLst>
          </p:cNvPr>
          <p:cNvSpPr/>
          <p:nvPr/>
        </p:nvSpPr>
        <p:spPr>
          <a:xfrm>
            <a:off x="12783737" y="2054603"/>
            <a:ext cx="11444162"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20" name="Rectangle 19">
            <a:extLst>
              <a:ext uri="{FF2B5EF4-FFF2-40B4-BE49-F238E27FC236}">
                <a16:creationId xmlns:a16="http://schemas.microsoft.com/office/drawing/2014/main" id="{448A3CDF-F5A1-44AC-9648-5A3D0461AB03}"/>
              </a:ext>
            </a:extLst>
          </p:cNvPr>
          <p:cNvSpPr/>
          <p:nvPr/>
        </p:nvSpPr>
        <p:spPr>
          <a:xfrm>
            <a:off x="971249" y="5004303"/>
            <a:ext cx="11444162"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21" name="Rectangle 20">
            <a:extLst>
              <a:ext uri="{FF2B5EF4-FFF2-40B4-BE49-F238E27FC236}">
                <a16:creationId xmlns:a16="http://schemas.microsoft.com/office/drawing/2014/main" id="{D8A9EEEA-4AE4-43FE-9262-BC961D83A4C2}"/>
              </a:ext>
            </a:extLst>
          </p:cNvPr>
          <p:cNvSpPr/>
          <p:nvPr/>
        </p:nvSpPr>
        <p:spPr>
          <a:xfrm>
            <a:off x="12783737" y="5004303"/>
            <a:ext cx="11444162"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24" name="Rectangle 23">
            <a:extLst>
              <a:ext uri="{FF2B5EF4-FFF2-40B4-BE49-F238E27FC236}">
                <a16:creationId xmlns:a16="http://schemas.microsoft.com/office/drawing/2014/main" id="{56C776D0-A1AC-41AD-A930-68E62E311F28}"/>
              </a:ext>
            </a:extLst>
          </p:cNvPr>
          <p:cNvSpPr/>
          <p:nvPr userDrawn="1"/>
        </p:nvSpPr>
        <p:spPr>
          <a:xfrm>
            <a:off x="985469" y="2054603"/>
            <a:ext cx="11444162"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25" name="Rectangle 24">
            <a:extLst>
              <a:ext uri="{FF2B5EF4-FFF2-40B4-BE49-F238E27FC236}">
                <a16:creationId xmlns:a16="http://schemas.microsoft.com/office/drawing/2014/main" id="{8676016B-595B-4B09-8A9C-981F4092254D}"/>
              </a:ext>
            </a:extLst>
          </p:cNvPr>
          <p:cNvSpPr/>
          <p:nvPr userDrawn="1"/>
        </p:nvSpPr>
        <p:spPr>
          <a:xfrm>
            <a:off x="12783737" y="2054603"/>
            <a:ext cx="11444162"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26" name="Rectangle 25">
            <a:extLst>
              <a:ext uri="{FF2B5EF4-FFF2-40B4-BE49-F238E27FC236}">
                <a16:creationId xmlns:a16="http://schemas.microsoft.com/office/drawing/2014/main" id="{E8772A29-A091-45EF-9E05-7D38B8B671A6}"/>
              </a:ext>
            </a:extLst>
          </p:cNvPr>
          <p:cNvSpPr/>
          <p:nvPr userDrawn="1"/>
        </p:nvSpPr>
        <p:spPr>
          <a:xfrm>
            <a:off x="971249" y="5004303"/>
            <a:ext cx="11444162"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27" name="Rectangle 26">
            <a:extLst>
              <a:ext uri="{FF2B5EF4-FFF2-40B4-BE49-F238E27FC236}">
                <a16:creationId xmlns:a16="http://schemas.microsoft.com/office/drawing/2014/main" id="{331A621E-F4F0-40C4-8952-5BF179427ED7}"/>
              </a:ext>
            </a:extLst>
          </p:cNvPr>
          <p:cNvSpPr/>
          <p:nvPr userDrawn="1"/>
        </p:nvSpPr>
        <p:spPr>
          <a:xfrm>
            <a:off x="12783737" y="5004303"/>
            <a:ext cx="11444162"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28"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29"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403197155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1060073" y="2287100"/>
            <a:ext cx="11299527" cy="2087130"/>
          </a:xfrm>
        </p:spPr>
        <p:txBody>
          <a:bodyPr>
            <a:noAutofit/>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12910430" y="2287100"/>
            <a:ext cx="11252673" cy="2087130"/>
          </a:xfrm>
        </p:spPr>
        <p:txBody>
          <a:bodyPr>
            <a:noAutofit/>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p:nvSpPr>
        <p:spPr>
          <a:xfrm>
            <a:off x="1041731" y="2099352"/>
            <a:ext cx="11299527"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31"/>
              </a:spcAft>
            </a:pPr>
            <a:endParaRPr lang="en-US" sz="1354" noProof="0" dirty="0">
              <a:solidFill>
                <a:schemeClr val="bg1"/>
              </a:solidFill>
            </a:endParaRPr>
          </a:p>
        </p:txBody>
      </p:sp>
      <p:sp>
        <p:nvSpPr>
          <p:cNvPr id="5" name="Rectangle 4"/>
          <p:cNvSpPr/>
          <p:nvPr/>
        </p:nvSpPr>
        <p:spPr>
          <a:xfrm>
            <a:off x="12910432" y="2099352"/>
            <a:ext cx="11270865"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31"/>
              </a:spcAft>
            </a:pPr>
            <a:endParaRPr lang="en-US" sz="1354" noProof="0" dirty="0">
              <a:solidFill>
                <a:schemeClr val="bg1"/>
              </a:solidFill>
            </a:endParaRPr>
          </a:p>
        </p:txBody>
      </p:sp>
      <p:sp>
        <p:nvSpPr>
          <p:cNvPr id="6" name="Picture Placeholder 29"/>
          <p:cNvSpPr>
            <a:spLocks noGrp="1"/>
          </p:cNvSpPr>
          <p:nvPr>
            <p:ph type="pic" sz="quarter" idx="19" hasCustomPrompt="1"/>
          </p:nvPr>
        </p:nvSpPr>
        <p:spPr>
          <a:xfrm>
            <a:off x="9858193" y="2287101"/>
            <a:ext cx="2501410" cy="676168"/>
          </a:xfrm>
        </p:spPr>
        <p:txBody>
          <a:bodyPr/>
          <a:lstStyle>
            <a:lvl1pPr marL="0" marR="0" indent="0" algn="l" defTabSz="1125626" rtl="0" eaLnBrk="1" fontAlgn="auto" latinLnBrk="0" hangingPunct="1">
              <a:lnSpc>
                <a:spcPct val="100000"/>
              </a:lnSpc>
              <a:spcBef>
                <a:spcPts val="0"/>
              </a:spcBef>
              <a:spcAft>
                <a:spcPts val="1231"/>
              </a:spcAft>
              <a:buClrTx/>
              <a:buSzTx/>
              <a:buFont typeface="Arial" panose="020B0604020202020204" pitchFamily="34" charset="0"/>
              <a:buNone/>
              <a:tabLst/>
              <a:defRPr sz="1108"/>
            </a:lvl1pPr>
          </a:lstStyle>
          <a:p>
            <a:pPr>
              <a:spcBef>
                <a:spcPct val="0"/>
              </a:spcBef>
            </a:pPr>
            <a:r>
              <a:rPr lang="en-US" sz="1477" noProof="0" dirty="0">
                <a:solidFill>
                  <a:schemeClr val="bg1"/>
                </a:solidFill>
              </a:rPr>
              <a:t>Co-brand</a:t>
            </a:r>
            <a:br>
              <a:rPr lang="en-US" sz="1477" noProof="0" dirty="0">
                <a:solidFill>
                  <a:schemeClr val="bg1"/>
                </a:solidFill>
              </a:rPr>
            </a:br>
            <a:r>
              <a:rPr lang="en-US" sz="1477" noProof="0" dirty="0">
                <a:solidFill>
                  <a:schemeClr val="bg1"/>
                </a:solidFill>
              </a:rPr>
              <a:t>Logo</a:t>
            </a:r>
          </a:p>
          <a:p>
            <a:endParaRPr lang="en-US" noProof="0" dirty="0"/>
          </a:p>
        </p:txBody>
      </p:sp>
      <p:sp>
        <p:nvSpPr>
          <p:cNvPr id="7" name="Picture Placeholder 29"/>
          <p:cNvSpPr>
            <a:spLocks noGrp="1"/>
          </p:cNvSpPr>
          <p:nvPr>
            <p:ph type="pic" sz="quarter" idx="20" hasCustomPrompt="1"/>
          </p:nvPr>
        </p:nvSpPr>
        <p:spPr>
          <a:xfrm>
            <a:off x="21591514" y="2287101"/>
            <a:ext cx="2571590" cy="676168"/>
          </a:xfrm>
        </p:spPr>
        <p:txBody>
          <a:bodyPr/>
          <a:lstStyle>
            <a:lvl1pPr marL="0" marR="0" indent="0" algn="l" defTabSz="1125626" rtl="0" eaLnBrk="1" fontAlgn="auto" latinLnBrk="0" hangingPunct="1">
              <a:lnSpc>
                <a:spcPct val="100000"/>
              </a:lnSpc>
              <a:spcBef>
                <a:spcPts val="0"/>
              </a:spcBef>
              <a:spcAft>
                <a:spcPts val="1231"/>
              </a:spcAft>
              <a:buClrTx/>
              <a:buSzTx/>
              <a:buFont typeface="Arial" panose="020B0604020202020204" pitchFamily="34" charset="0"/>
              <a:buNone/>
              <a:tabLst/>
              <a:defRPr sz="1108"/>
            </a:lvl1pPr>
          </a:lstStyle>
          <a:p>
            <a:pPr>
              <a:spcBef>
                <a:spcPct val="0"/>
              </a:spcBef>
            </a:pPr>
            <a:r>
              <a:rPr lang="en-US" sz="1477" noProof="0" dirty="0">
                <a:solidFill>
                  <a:schemeClr val="bg1"/>
                </a:solidFill>
              </a:rPr>
              <a:t>Co-brand</a:t>
            </a:r>
            <a:br>
              <a:rPr lang="en-US" sz="1477" noProof="0" dirty="0">
                <a:solidFill>
                  <a:schemeClr val="bg1"/>
                </a:solidFill>
              </a:rPr>
            </a:br>
            <a:r>
              <a:rPr lang="en-US" sz="1477" noProof="0" dirty="0">
                <a:solidFill>
                  <a:schemeClr val="bg1"/>
                </a:solidFill>
              </a:rPr>
              <a:t>Logo</a:t>
            </a:r>
          </a:p>
          <a:p>
            <a:endParaRPr lang="en-US" noProof="0" dirty="0"/>
          </a:p>
        </p:txBody>
      </p:sp>
      <p:sp>
        <p:nvSpPr>
          <p:cNvPr id="10" name="Rectangle 9">
            <a:extLst>
              <a:ext uri="{FF2B5EF4-FFF2-40B4-BE49-F238E27FC236}">
                <a16:creationId xmlns:a16="http://schemas.microsoft.com/office/drawing/2014/main" id="{283703CC-2625-4A3C-9057-35BB359C858C}"/>
              </a:ext>
            </a:extLst>
          </p:cNvPr>
          <p:cNvSpPr/>
          <p:nvPr/>
        </p:nvSpPr>
        <p:spPr>
          <a:xfrm>
            <a:off x="971247" y="2099353"/>
            <a:ext cx="11459044"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641"/>
              </a:spcAft>
            </a:pPr>
            <a:endParaRPr lang="en-US" sz="1806" noProof="0" dirty="0">
              <a:solidFill>
                <a:schemeClr val="bg1"/>
              </a:solidFill>
            </a:endParaRPr>
          </a:p>
        </p:txBody>
      </p:sp>
      <p:sp>
        <p:nvSpPr>
          <p:cNvPr id="11" name="Rectangle 10">
            <a:extLst>
              <a:ext uri="{FF2B5EF4-FFF2-40B4-BE49-F238E27FC236}">
                <a16:creationId xmlns:a16="http://schemas.microsoft.com/office/drawing/2014/main" id="{6497003E-0D5A-4199-A9D0-BFB3CBF4A0D4}"/>
              </a:ext>
            </a:extLst>
          </p:cNvPr>
          <p:cNvSpPr/>
          <p:nvPr/>
        </p:nvSpPr>
        <p:spPr>
          <a:xfrm>
            <a:off x="12748384" y="2099353"/>
            <a:ext cx="11459044"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641"/>
              </a:spcAft>
            </a:pPr>
            <a:endParaRPr lang="en-US" sz="1806" noProof="0" dirty="0">
              <a:solidFill>
                <a:schemeClr val="bg1"/>
              </a:solidFill>
            </a:endParaRPr>
          </a:p>
        </p:txBody>
      </p:sp>
      <p:sp>
        <p:nvSpPr>
          <p:cNvPr id="14" name="Rectangle 13">
            <a:extLst>
              <a:ext uri="{FF2B5EF4-FFF2-40B4-BE49-F238E27FC236}">
                <a16:creationId xmlns:a16="http://schemas.microsoft.com/office/drawing/2014/main" id="{D360E003-ECB4-492B-8A94-28433C076FF8}"/>
              </a:ext>
            </a:extLst>
          </p:cNvPr>
          <p:cNvSpPr/>
          <p:nvPr userDrawn="1"/>
        </p:nvSpPr>
        <p:spPr>
          <a:xfrm>
            <a:off x="971247" y="2099353"/>
            <a:ext cx="11459044"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641"/>
              </a:spcAft>
            </a:pPr>
            <a:endParaRPr lang="en-US" sz="1806" noProof="0" dirty="0">
              <a:solidFill>
                <a:schemeClr val="bg1"/>
              </a:solidFill>
            </a:endParaRPr>
          </a:p>
        </p:txBody>
      </p:sp>
      <p:sp>
        <p:nvSpPr>
          <p:cNvPr id="15" name="Rectangle 14">
            <a:extLst>
              <a:ext uri="{FF2B5EF4-FFF2-40B4-BE49-F238E27FC236}">
                <a16:creationId xmlns:a16="http://schemas.microsoft.com/office/drawing/2014/main" id="{2D54539A-8172-4D14-BE07-3622A53C73DF}"/>
              </a:ext>
            </a:extLst>
          </p:cNvPr>
          <p:cNvSpPr/>
          <p:nvPr userDrawn="1"/>
        </p:nvSpPr>
        <p:spPr>
          <a:xfrm>
            <a:off x="12748384" y="2099353"/>
            <a:ext cx="11459044"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641"/>
              </a:spcAft>
            </a:pPr>
            <a:endParaRPr lang="en-US" sz="1806" noProof="0" dirty="0">
              <a:solidFill>
                <a:schemeClr val="bg1"/>
              </a:solidFill>
            </a:endParaRPr>
          </a:p>
        </p:txBody>
      </p:sp>
      <p:sp>
        <p:nvSpPr>
          <p:cNvPr id="16"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7" name="Text Placeholder 1"/>
          <p:cNvSpPr>
            <a:spLocks noGrp="1"/>
          </p:cNvSpPr>
          <p:nvPr>
            <p:ph type="body" sz="quarter" idx="22"/>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123676803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4" name="Rectangle 3"/>
          <p:cNvSpPr/>
          <p:nvPr/>
        </p:nvSpPr>
        <p:spPr>
          <a:xfrm>
            <a:off x="1041731" y="2099352"/>
            <a:ext cx="11299527"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31"/>
              </a:spcAft>
            </a:pPr>
            <a:endParaRPr lang="en-GB" sz="1354" dirty="0">
              <a:solidFill>
                <a:schemeClr val="bg1"/>
              </a:solidFill>
            </a:endParaRPr>
          </a:p>
        </p:txBody>
      </p:sp>
      <p:sp>
        <p:nvSpPr>
          <p:cNvPr id="5" name="Rectangle 4"/>
          <p:cNvSpPr/>
          <p:nvPr/>
        </p:nvSpPr>
        <p:spPr>
          <a:xfrm>
            <a:off x="12910432" y="2099352"/>
            <a:ext cx="11270865"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31"/>
              </a:spcAft>
            </a:pPr>
            <a:endParaRPr lang="en-GB" sz="1354" dirty="0">
              <a:solidFill>
                <a:schemeClr val="bg1"/>
              </a:solidFill>
            </a:endParaRPr>
          </a:p>
        </p:txBody>
      </p:sp>
      <p:sp>
        <p:nvSpPr>
          <p:cNvPr id="7" name="Picture Placeholder 29"/>
          <p:cNvSpPr>
            <a:spLocks noGrp="1"/>
          </p:cNvSpPr>
          <p:nvPr>
            <p:ph type="pic" sz="quarter" idx="20" hasCustomPrompt="1"/>
          </p:nvPr>
        </p:nvSpPr>
        <p:spPr>
          <a:xfrm>
            <a:off x="21613244" y="2287101"/>
            <a:ext cx="2571590" cy="676168"/>
          </a:xfrm>
        </p:spPr>
        <p:txBody>
          <a:bodyPr/>
          <a:lstStyle>
            <a:lvl1pPr marL="0" marR="0" indent="0" algn="l" defTabSz="1125626" rtl="0" eaLnBrk="1" fontAlgn="auto" latinLnBrk="0" hangingPunct="1">
              <a:lnSpc>
                <a:spcPct val="100000"/>
              </a:lnSpc>
              <a:spcBef>
                <a:spcPts val="0"/>
              </a:spcBef>
              <a:spcAft>
                <a:spcPts val="1231"/>
              </a:spcAft>
              <a:buClrTx/>
              <a:buSzTx/>
              <a:buFont typeface="Arial" panose="020B0604020202020204" pitchFamily="34" charset="0"/>
              <a:buNone/>
              <a:tabLst/>
              <a:defRPr sz="1108"/>
            </a:lvl1pPr>
          </a:lstStyle>
          <a:p>
            <a:pPr>
              <a:spcBef>
                <a:spcPct val="0"/>
              </a:spcBef>
            </a:pPr>
            <a:r>
              <a:rPr lang="en-US" sz="1477" dirty="0">
                <a:solidFill>
                  <a:schemeClr val="bg1"/>
                </a:solidFill>
              </a:rPr>
              <a:t>Co-brand</a:t>
            </a:r>
            <a:br>
              <a:rPr lang="en-US" sz="1477" dirty="0">
                <a:solidFill>
                  <a:schemeClr val="bg1"/>
                </a:solidFill>
              </a:rPr>
            </a:br>
            <a:r>
              <a:rPr lang="en-US" sz="1477" dirty="0">
                <a:solidFill>
                  <a:schemeClr val="bg1"/>
                </a:solidFill>
              </a:rPr>
              <a:t>Logo</a:t>
            </a:r>
          </a:p>
          <a:p>
            <a:endParaRPr lang="en-GB" dirty="0"/>
          </a:p>
        </p:txBody>
      </p:sp>
      <p:sp>
        <p:nvSpPr>
          <p:cNvPr id="12" name="Rectangle 11"/>
          <p:cNvSpPr/>
          <p:nvPr/>
        </p:nvSpPr>
        <p:spPr>
          <a:xfrm>
            <a:off x="1041737" y="5051508"/>
            <a:ext cx="11303906"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31"/>
              </a:spcAft>
            </a:pPr>
            <a:endParaRPr lang="en-GB" sz="1354" dirty="0">
              <a:solidFill>
                <a:schemeClr val="bg1"/>
              </a:solidFill>
            </a:endParaRPr>
          </a:p>
        </p:txBody>
      </p:sp>
      <p:sp>
        <p:nvSpPr>
          <p:cNvPr id="13" name="Rectangle 12"/>
          <p:cNvSpPr/>
          <p:nvPr/>
        </p:nvSpPr>
        <p:spPr>
          <a:xfrm>
            <a:off x="12910428" y="5051508"/>
            <a:ext cx="11253831"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31"/>
              </a:spcAft>
            </a:pPr>
            <a:endParaRPr lang="en-GB" sz="1354" dirty="0">
              <a:solidFill>
                <a:schemeClr val="bg1"/>
              </a:solidFill>
            </a:endParaRPr>
          </a:p>
        </p:txBody>
      </p:sp>
      <p:sp>
        <p:nvSpPr>
          <p:cNvPr id="14" name="Picture Placeholder 29"/>
          <p:cNvSpPr>
            <a:spLocks noGrp="1"/>
          </p:cNvSpPr>
          <p:nvPr>
            <p:ph type="pic" sz="quarter" idx="24" hasCustomPrompt="1"/>
          </p:nvPr>
        </p:nvSpPr>
        <p:spPr>
          <a:xfrm>
            <a:off x="9827196" y="5231439"/>
            <a:ext cx="2561710" cy="676168"/>
          </a:xfrm>
        </p:spPr>
        <p:txBody>
          <a:bodyPr/>
          <a:lstStyle>
            <a:lvl1pPr marL="0" marR="0" indent="0" algn="l" defTabSz="1125626" rtl="0" eaLnBrk="1" fontAlgn="auto" latinLnBrk="0" hangingPunct="1">
              <a:lnSpc>
                <a:spcPct val="100000"/>
              </a:lnSpc>
              <a:spcBef>
                <a:spcPts val="0"/>
              </a:spcBef>
              <a:spcAft>
                <a:spcPts val="1231"/>
              </a:spcAft>
              <a:buClrTx/>
              <a:buSzTx/>
              <a:buFont typeface="Arial" panose="020B0604020202020204" pitchFamily="34" charset="0"/>
              <a:buNone/>
              <a:tabLst/>
              <a:defRPr sz="1108"/>
            </a:lvl1pPr>
          </a:lstStyle>
          <a:p>
            <a:pPr>
              <a:spcBef>
                <a:spcPct val="0"/>
              </a:spcBef>
            </a:pPr>
            <a:r>
              <a:rPr lang="en-US" sz="1477" dirty="0">
                <a:solidFill>
                  <a:schemeClr val="bg1"/>
                </a:solidFill>
              </a:rPr>
              <a:t>Co-brand</a:t>
            </a:r>
            <a:br>
              <a:rPr lang="en-US" sz="1477" dirty="0">
                <a:solidFill>
                  <a:schemeClr val="bg1"/>
                </a:solidFill>
              </a:rPr>
            </a:br>
            <a:r>
              <a:rPr lang="en-US" sz="1477" dirty="0">
                <a:solidFill>
                  <a:schemeClr val="bg1"/>
                </a:solidFill>
              </a:rPr>
              <a:t>Logo</a:t>
            </a:r>
          </a:p>
          <a:p>
            <a:endParaRPr lang="en-GB" dirty="0"/>
          </a:p>
        </p:txBody>
      </p:sp>
      <p:sp>
        <p:nvSpPr>
          <p:cNvPr id="15" name="Picture Placeholder 29"/>
          <p:cNvSpPr>
            <a:spLocks noGrp="1"/>
          </p:cNvSpPr>
          <p:nvPr>
            <p:ph type="pic" sz="quarter" idx="25" hasCustomPrompt="1"/>
          </p:nvPr>
        </p:nvSpPr>
        <p:spPr>
          <a:xfrm>
            <a:off x="21609708" y="5231439"/>
            <a:ext cx="2571588" cy="676168"/>
          </a:xfrm>
        </p:spPr>
        <p:txBody>
          <a:bodyPr/>
          <a:lstStyle>
            <a:lvl1pPr marL="0" marR="0" indent="0" algn="l" defTabSz="1125626" rtl="0" eaLnBrk="1" fontAlgn="auto" latinLnBrk="0" hangingPunct="1">
              <a:lnSpc>
                <a:spcPct val="100000"/>
              </a:lnSpc>
              <a:spcBef>
                <a:spcPts val="0"/>
              </a:spcBef>
              <a:spcAft>
                <a:spcPts val="1231"/>
              </a:spcAft>
              <a:buClrTx/>
              <a:buSzTx/>
              <a:buFont typeface="Arial" panose="020B0604020202020204" pitchFamily="34" charset="0"/>
              <a:buNone/>
              <a:tabLst/>
              <a:defRPr sz="1108"/>
            </a:lvl1pPr>
          </a:lstStyle>
          <a:p>
            <a:pPr>
              <a:spcBef>
                <a:spcPct val="0"/>
              </a:spcBef>
            </a:pPr>
            <a:r>
              <a:rPr lang="en-US" sz="1477" dirty="0">
                <a:solidFill>
                  <a:schemeClr val="bg1"/>
                </a:solidFill>
              </a:rPr>
              <a:t>Co-brand</a:t>
            </a:r>
            <a:br>
              <a:rPr lang="en-US" sz="1477" dirty="0">
                <a:solidFill>
                  <a:schemeClr val="bg1"/>
                </a:solidFill>
              </a:rPr>
            </a:br>
            <a:r>
              <a:rPr lang="en-US" sz="1477" dirty="0">
                <a:solidFill>
                  <a:schemeClr val="bg1"/>
                </a:solidFill>
              </a:rPr>
              <a:t>Logo</a:t>
            </a:r>
          </a:p>
          <a:p>
            <a:endParaRPr lang="en-GB" dirty="0"/>
          </a:p>
        </p:txBody>
      </p:sp>
      <p:sp>
        <p:nvSpPr>
          <p:cNvPr id="17" name="Picture Placeholder 29"/>
          <p:cNvSpPr>
            <a:spLocks noGrp="1"/>
          </p:cNvSpPr>
          <p:nvPr>
            <p:ph type="pic" sz="quarter" idx="19" hasCustomPrompt="1"/>
          </p:nvPr>
        </p:nvSpPr>
        <p:spPr>
          <a:xfrm>
            <a:off x="9858193" y="2287101"/>
            <a:ext cx="2501410" cy="676168"/>
          </a:xfrm>
        </p:spPr>
        <p:txBody>
          <a:bodyPr/>
          <a:lstStyle>
            <a:lvl1pPr marL="0" marR="0" indent="0" algn="l" defTabSz="1125626" rtl="0" eaLnBrk="1" fontAlgn="auto" latinLnBrk="0" hangingPunct="1">
              <a:lnSpc>
                <a:spcPct val="100000"/>
              </a:lnSpc>
              <a:spcBef>
                <a:spcPts val="0"/>
              </a:spcBef>
              <a:spcAft>
                <a:spcPts val="1231"/>
              </a:spcAft>
              <a:buClrTx/>
              <a:buSzTx/>
              <a:buFont typeface="Arial" panose="020B0604020202020204" pitchFamily="34" charset="0"/>
              <a:buNone/>
              <a:tabLst/>
              <a:defRPr sz="1108"/>
            </a:lvl1pPr>
          </a:lstStyle>
          <a:p>
            <a:pPr>
              <a:spcBef>
                <a:spcPct val="0"/>
              </a:spcBef>
            </a:pPr>
            <a:r>
              <a:rPr lang="en-US" sz="1477" dirty="0">
                <a:solidFill>
                  <a:schemeClr val="bg1"/>
                </a:solidFill>
              </a:rPr>
              <a:t>Co-brand</a:t>
            </a:r>
            <a:br>
              <a:rPr lang="en-US" sz="1477" dirty="0">
                <a:solidFill>
                  <a:schemeClr val="bg1"/>
                </a:solidFill>
              </a:rPr>
            </a:br>
            <a:r>
              <a:rPr lang="en-US" sz="1477" dirty="0">
                <a:solidFill>
                  <a:schemeClr val="bg1"/>
                </a:solidFill>
              </a:rPr>
              <a:t>Logo</a:t>
            </a:r>
          </a:p>
          <a:p>
            <a:endParaRPr lang="en-GB" dirty="0"/>
          </a:p>
        </p:txBody>
      </p:sp>
      <p:sp>
        <p:nvSpPr>
          <p:cNvPr id="18" name="Rectangle 17">
            <a:extLst>
              <a:ext uri="{FF2B5EF4-FFF2-40B4-BE49-F238E27FC236}">
                <a16:creationId xmlns:a16="http://schemas.microsoft.com/office/drawing/2014/main" id="{A32462FA-7D20-4E6B-9335-5F0CC56925D0}"/>
              </a:ext>
            </a:extLst>
          </p:cNvPr>
          <p:cNvSpPr/>
          <p:nvPr/>
        </p:nvSpPr>
        <p:spPr>
          <a:xfrm>
            <a:off x="971247" y="2099353"/>
            <a:ext cx="11459044"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641"/>
              </a:spcAft>
            </a:pPr>
            <a:endParaRPr lang="en-US" sz="1806" noProof="0" dirty="0">
              <a:solidFill>
                <a:schemeClr val="bg1"/>
              </a:solidFill>
            </a:endParaRPr>
          </a:p>
        </p:txBody>
      </p:sp>
      <p:sp>
        <p:nvSpPr>
          <p:cNvPr id="19" name="Rectangle 18">
            <a:extLst>
              <a:ext uri="{FF2B5EF4-FFF2-40B4-BE49-F238E27FC236}">
                <a16:creationId xmlns:a16="http://schemas.microsoft.com/office/drawing/2014/main" id="{E5AF616D-3F67-4FD6-BC16-ABC13A0ACA22}"/>
              </a:ext>
            </a:extLst>
          </p:cNvPr>
          <p:cNvSpPr/>
          <p:nvPr/>
        </p:nvSpPr>
        <p:spPr>
          <a:xfrm>
            <a:off x="12748384" y="2099353"/>
            <a:ext cx="11459044"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641"/>
              </a:spcAft>
            </a:pPr>
            <a:endParaRPr lang="en-US" sz="1806" noProof="0" dirty="0">
              <a:solidFill>
                <a:schemeClr val="bg1"/>
              </a:solidFill>
            </a:endParaRPr>
          </a:p>
        </p:txBody>
      </p:sp>
      <p:sp>
        <p:nvSpPr>
          <p:cNvPr id="20" name="Rectangle 19">
            <a:extLst>
              <a:ext uri="{FF2B5EF4-FFF2-40B4-BE49-F238E27FC236}">
                <a16:creationId xmlns:a16="http://schemas.microsoft.com/office/drawing/2014/main" id="{01986DCA-1B97-4EC9-A852-97E5340E26DC}"/>
              </a:ext>
            </a:extLst>
          </p:cNvPr>
          <p:cNvSpPr/>
          <p:nvPr/>
        </p:nvSpPr>
        <p:spPr>
          <a:xfrm>
            <a:off x="971247" y="5051509"/>
            <a:ext cx="11459044"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641"/>
              </a:spcAft>
            </a:pPr>
            <a:endParaRPr lang="en-US" sz="1806" noProof="0" dirty="0">
              <a:solidFill>
                <a:schemeClr val="bg1"/>
              </a:solidFill>
            </a:endParaRPr>
          </a:p>
        </p:txBody>
      </p:sp>
      <p:sp>
        <p:nvSpPr>
          <p:cNvPr id="21" name="Rectangle 20">
            <a:extLst>
              <a:ext uri="{FF2B5EF4-FFF2-40B4-BE49-F238E27FC236}">
                <a16:creationId xmlns:a16="http://schemas.microsoft.com/office/drawing/2014/main" id="{421E9D44-54F1-4CE7-8FDF-78DC08D29E3F}"/>
              </a:ext>
            </a:extLst>
          </p:cNvPr>
          <p:cNvSpPr/>
          <p:nvPr/>
        </p:nvSpPr>
        <p:spPr>
          <a:xfrm>
            <a:off x="12748384" y="5051509"/>
            <a:ext cx="11459044"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641"/>
              </a:spcAft>
            </a:pPr>
            <a:endParaRPr lang="en-US" sz="1806" noProof="0" dirty="0">
              <a:solidFill>
                <a:schemeClr val="bg1"/>
              </a:solidFill>
            </a:endParaRPr>
          </a:p>
        </p:txBody>
      </p:sp>
      <p:sp>
        <p:nvSpPr>
          <p:cNvPr id="24" name="Text Placeholder 8">
            <a:extLst>
              <a:ext uri="{FF2B5EF4-FFF2-40B4-BE49-F238E27FC236}">
                <a16:creationId xmlns:a16="http://schemas.microsoft.com/office/drawing/2014/main" id="{DE12908D-2FA0-48AB-B2FF-08FF43357198}"/>
              </a:ext>
            </a:extLst>
          </p:cNvPr>
          <p:cNvSpPr>
            <a:spLocks noGrp="1"/>
          </p:cNvSpPr>
          <p:nvPr>
            <p:ph type="body" sz="quarter" idx="17"/>
          </p:nvPr>
        </p:nvSpPr>
        <p:spPr>
          <a:xfrm>
            <a:off x="1060073" y="2287100"/>
            <a:ext cx="11299527" cy="2087130"/>
          </a:xfrm>
        </p:spPr>
        <p:txBody>
          <a:bodyPr>
            <a:noAutofit/>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ext Placeholder 8">
            <a:extLst>
              <a:ext uri="{FF2B5EF4-FFF2-40B4-BE49-F238E27FC236}">
                <a16:creationId xmlns:a16="http://schemas.microsoft.com/office/drawing/2014/main" id="{8DB1A9EF-276C-4FE9-B33D-E2267D9DB46B}"/>
              </a:ext>
            </a:extLst>
          </p:cNvPr>
          <p:cNvSpPr>
            <a:spLocks noGrp="1"/>
          </p:cNvSpPr>
          <p:nvPr>
            <p:ph type="body" sz="quarter" idx="26"/>
          </p:nvPr>
        </p:nvSpPr>
        <p:spPr>
          <a:xfrm>
            <a:off x="12910427" y="2287100"/>
            <a:ext cx="11299527" cy="2087130"/>
          </a:xfrm>
        </p:spPr>
        <p:txBody>
          <a:bodyPr>
            <a:noAutofit/>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6" name="Text Placeholder 8">
            <a:extLst>
              <a:ext uri="{FF2B5EF4-FFF2-40B4-BE49-F238E27FC236}">
                <a16:creationId xmlns:a16="http://schemas.microsoft.com/office/drawing/2014/main" id="{C2A7C1E0-8314-4B78-902A-0828B984B279}"/>
              </a:ext>
            </a:extLst>
          </p:cNvPr>
          <p:cNvSpPr>
            <a:spLocks noGrp="1"/>
          </p:cNvSpPr>
          <p:nvPr>
            <p:ph type="body" sz="quarter" idx="27"/>
          </p:nvPr>
        </p:nvSpPr>
        <p:spPr>
          <a:xfrm>
            <a:off x="1110554" y="5231436"/>
            <a:ext cx="11299527" cy="2087130"/>
          </a:xfrm>
        </p:spPr>
        <p:txBody>
          <a:bodyPr>
            <a:noAutofit/>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7" name="Text Placeholder 8">
            <a:extLst>
              <a:ext uri="{FF2B5EF4-FFF2-40B4-BE49-F238E27FC236}">
                <a16:creationId xmlns:a16="http://schemas.microsoft.com/office/drawing/2014/main" id="{9057B8DE-1E5B-4E78-8FC1-456B14A880F7}"/>
              </a:ext>
            </a:extLst>
          </p:cNvPr>
          <p:cNvSpPr>
            <a:spLocks noGrp="1"/>
          </p:cNvSpPr>
          <p:nvPr>
            <p:ph type="body" sz="quarter" idx="28"/>
          </p:nvPr>
        </p:nvSpPr>
        <p:spPr>
          <a:xfrm>
            <a:off x="12910427" y="5231436"/>
            <a:ext cx="11299527" cy="2087130"/>
          </a:xfrm>
        </p:spPr>
        <p:txBody>
          <a:bodyPr>
            <a:noAutofit/>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8"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29"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948382095"/>
      </p:ext>
    </p:extLst>
  </p:cSld>
  <p:clrMapOvr>
    <a:masterClrMapping/>
  </p:clrMapOvr>
  <p:transition>
    <p:fade/>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ith text">
    <p:bg bwMode="gray">
      <p:bgPr>
        <a:solidFill>
          <a:schemeClr val="bg1"/>
        </a:solid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BF939DF8-C67D-4ED5-9DBC-98F2B43BDAEA}"/>
              </a:ext>
            </a:extLst>
          </p:cNvPr>
          <p:cNvSpPr txBox="1">
            <a:spLocks/>
          </p:cNvSpPr>
          <p:nvPr userDrawn="1"/>
        </p:nvSpPr>
        <p:spPr bwMode="gray">
          <a:xfrm>
            <a:off x="9164046" y="893049"/>
            <a:ext cx="6480000" cy="6480000"/>
          </a:xfrm>
          <a:prstGeom prst="ellipse">
            <a:avLst/>
          </a:prstGeom>
          <a:ln w="25400">
            <a:solidFill>
              <a:schemeClr val="accent1"/>
            </a:solidFill>
          </a:ln>
        </p:spPr>
        <p:txBody>
          <a:bodyPr vert="horz" lIns="132950" tIns="132950" rIns="132950" bIns="132950" rtlCol="0" anchor="ctr" anchorCtr="0">
            <a:normAutofit/>
          </a:bodyPr>
          <a:lstStyle>
            <a:lvl1pPr algn="ctr" defTabSz="914400" rtl="0" eaLnBrk="1" latinLnBrk="0" hangingPunct="1">
              <a:lnSpc>
                <a:spcPts val="4200"/>
              </a:lnSpc>
              <a:spcBef>
                <a:spcPct val="0"/>
              </a:spcBef>
              <a:buNone/>
              <a:defRPr sz="3600" b="0" kern="1200">
                <a:solidFill>
                  <a:schemeClr val="tx1"/>
                </a:solidFill>
                <a:latin typeface="+mj-lt"/>
                <a:ea typeface="Open Sans" panose="020B0606030504020204" pitchFamily="34" charset="0"/>
                <a:cs typeface="Open Sans" panose="020B0606030504020204" pitchFamily="34" charset="0"/>
              </a:defRPr>
            </a:lvl1pPr>
          </a:lstStyle>
          <a:p>
            <a:r>
              <a:rPr lang="en-US" sz="4432" dirty="0"/>
              <a:t>Click to edit Master title style</a:t>
            </a:r>
          </a:p>
        </p:txBody>
      </p:sp>
      <p:pic>
        <p:nvPicPr>
          <p:cNvPr id="27" name="image.png"/>
          <p:cNvPicPr/>
          <p:nvPr userDrawn="1"/>
        </p:nvPicPr>
        <p:blipFill>
          <a:blip r:embed="rId2"/>
          <a:stretch>
            <a:fillRect/>
          </a:stretch>
        </p:blipFill>
        <p:spPr>
          <a:xfrm>
            <a:off x="1036879" y="681344"/>
            <a:ext cx="3814603" cy="728598"/>
          </a:xfrm>
          <a:prstGeom prst="rect">
            <a:avLst/>
          </a:prstGeom>
          <a:ln w="12700">
            <a:miter lim="400000"/>
          </a:ln>
        </p:spPr>
      </p:pic>
      <p:sp>
        <p:nvSpPr>
          <p:cNvPr id="6"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1036879" y="6384317"/>
            <a:ext cx="9190114" cy="1102972"/>
          </a:xfrm>
          <a:prstGeom prst="rect">
            <a:avLst/>
          </a:prstGeom>
        </p:spPr>
        <p:txBody>
          <a:bodyPr anchor="b" anchorCtr="0">
            <a:noAutofit/>
          </a:bodyPr>
          <a:lstStyle>
            <a:lvl1pPr algn="l">
              <a:lnSpc>
                <a:spcPts val="3939"/>
              </a:lnSpc>
              <a:defRPr sz="3939"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endParaRPr lang="en-US" noProof="0" dirty="0"/>
          </a:p>
        </p:txBody>
      </p:sp>
      <p:sp>
        <p:nvSpPr>
          <p:cNvPr id="7"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1036879" y="7634988"/>
            <a:ext cx="9190114" cy="336130"/>
          </a:xfrm>
          <a:prstGeom prst="rect">
            <a:avLst/>
          </a:prstGeom>
        </p:spPr>
        <p:txBody>
          <a:bodyPr anchor="b">
            <a:noAutofit/>
          </a:bodyPr>
          <a:lstStyle>
            <a:lvl1pPr>
              <a:spcAft>
                <a:spcPts val="0"/>
              </a:spcAft>
              <a:defRPr sz="1723" b="1">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488153871"/>
      </p:ext>
    </p:extLst>
  </p:cSld>
  <p:clrMapOvr>
    <a:masterClrMapping/>
  </p:clrMapOvr>
  <p:transition>
    <p:fade/>
  </p:transition>
  <p:hf hdr="0" dt="0"/>
  <p:extLst>
    <p:ext uri="{DCECCB84-F9BA-43D5-87BE-67443E8EF086}">
      <p15:sldGuideLst xmlns:p15="http://schemas.microsoft.com/office/powerpoint/2012/main">
        <p15:guide id="1" orient="horz" pos="503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p:nvSpPr>
        <p:spPr>
          <a:xfrm>
            <a:off x="8929128" y="2100078"/>
            <a:ext cx="7350235"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4" noProof="0" dirty="0">
              <a:solidFill>
                <a:schemeClr val="bg1"/>
              </a:solidFill>
            </a:endParaRPr>
          </a:p>
        </p:txBody>
      </p:sp>
      <p:sp>
        <p:nvSpPr>
          <p:cNvPr id="5" name="Rectangle 4"/>
          <p:cNvSpPr/>
          <p:nvPr/>
        </p:nvSpPr>
        <p:spPr>
          <a:xfrm>
            <a:off x="1041731" y="2092995"/>
            <a:ext cx="7358260" cy="73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4" noProof="0" dirty="0">
              <a:solidFill>
                <a:schemeClr val="bg1"/>
              </a:solidFill>
            </a:endParaRPr>
          </a:p>
        </p:txBody>
      </p:sp>
      <p:sp>
        <p:nvSpPr>
          <p:cNvPr id="6" name="Rectangle 5"/>
          <p:cNvSpPr/>
          <p:nvPr/>
        </p:nvSpPr>
        <p:spPr>
          <a:xfrm>
            <a:off x="16773736" y="2100078"/>
            <a:ext cx="7407563"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4" noProof="0" dirty="0">
              <a:solidFill>
                <a:schemeClr val="bg1"/>
              </a:solidFill>
            </a:endParaRPr>
          </a:p>
        </p:txBody>
      </p:sp>
      <p:sp>
        <p:nvSpPr>
          <p:cNvPr id="11" name="Rectangle 10">
            <a:extLst>
              <a:ext uri="{FF2B5EF4-FFF2-40B4-BE49-F238E27FC236}">
                <a16:creationId xmlns:a16="http://schemas.microsoft.com/office/drawing/2014/main" id="{BCD5B122-EABE-4ECA-819A-54D0AA2130F9}"/>
              </a:ext>
            </a:extLst>
          </p:cNvPr>
          <p:cNvSpPr/>
          <p:nvPr/>
        </p:nvSpPr>
        <p:spPr>
          <a:xfrm>
            <a:off x="8842961" y="2100078"/>
            <a:ext cx="7517335"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12" name="Rectangle 11">
            <a:extLst>
              <a:ext uri="{FF2B5EF4-FFF2-40B4-BE49-F238E27FC236}">
                <a16:creationId xmlns:a16="http://schemas.microsoft.com/office/drawing/2014/main" id="{3FF78E2E-2B9E-4E32-8A54-BC55293CD3C9}"/>
              </a:ext>
            </a:extLst>
          </p:cNvPr>
          <p:cNvSpPr/>
          <p:nvPr/>
        </p:nvSpPr>
        <p:spPr>
          <a:xfrm>
            <a:off x="971249" y="2100078"/>
            <a:ext cx="7497650"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13" name="Rectangle 12">
            <a:extLst>
              <a:ext uri="{FF2B5EF4-FFF2-40B4-BE49-F238E27FC236}">
                <a16:creationId xmlns:a16="http://schemas.microsoft.com/office/drawing/2014/main" id="{6B0F314D-E019-4AD3-B954-818463FF0B9D}"/>
              </a:ext>
            </a:extLst>
          </p:cNvPr>
          <p:cNvSpPr/>
          <p:nvPr/>
        </p:nvSpPr>
        <p:spPr>
          <a:xfrm>
            <a:off x="16750744" y="2100078"/>
            <a:ext cx="7500930"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14" name="Text Placeholder 8">
            <a:extLst>
              <a:ext uri="{FF2B5EF4-FFF2-40B4-BE49-F238E27FC236}">
                <a16:creationId xmlns:a16="http://schemas.microsoft.com/office/drawing/2014/main" id="{F739EC70-7463-4AC3-840B-4FCA6DF39734}"/>
              </a:ext>
            </a:extLst>
          </p:cNvPr>
          <p:cNvSpPr>
            <a:spLocks noGrp="1"/>
          </p:cNvSpPr>
          <p:nvPr>
            <p:ph type="body" sz="quarter" idx="22"/>
          </p:nvPr>
        </p:nvSpPr>
        <p:spPr>
          <a:xfrm>
            <a:off x="1060073" y="2287100"/>
            <a:ext cx="7408826" cy="4726253"/>
          </a:xfrm>
        </p:spPr>
        <p:txBody>
          <a:bodyPr>
            <a:noAutofit/>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a:extLst>
              <a:ext uri="{FF2B5EF4-FFF2-40B4-BE49-F238E27FC236}">
                <a16:creationId xmlns:a16="http://schemas.microsoft.com/office/drawing/2014/main" id="{A85F1297-532C-478B-8C8C-A7A406ADF2C4}"/>
              </a:ext>
            </a:extLst>
          </p:cNvPr>
          <p:cNvSpPr>
            <a:spLocks noGrp="1"/>
          </p:cNvSpPr>
          <p:nvPr>
            <p:ph type="body" sz="quarter" idx="23"/>
          </p:nvPr>
        </p:nvSpPr>
        <p:spPr>
          <a:xfrm>
            <a:off x="8941398" y="2291519"/>
            <a:ext cx="7408826" cy="4726253"/>
          </a:xfrm>
        </p:spPr>
        <p:txBody>
          <a:bodyPr>
            <a:noAutofit/>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8">
            <a:extLst>
              <a:ext uri="{FF2B5EF4-FFF2-40B4-BE49-F238E27FC236}">
                <a16:creationId xmlns:a16="http://schemas.microsoft.com/office/drawing/2014/main" id="{72E6BFE1-0779-4417-985A-E1020673A1FF}"/>
              </a:ext>
            </a:extLst>
          </p:cNvPr>
          <p:cNvSpPr>
            <a:spLocks noGrp="1"/>
          </p:cNvSpPr>
          <p:nvPr>
            <p:ph type="body" sz="quarter" idx="24"/>
          </p:nvPr>
        </p:nvSpPr>
        <p:spPr>
          <a:xfrm>
            <a:off x="16842845" y="2287099"/>
            <a:ext cx="7408826" cy="4726253"/>
          </a:xfrm>
        </p:spPr>
        <p:txBody>
          <a:bodyPr>
            <a:noAutofit/>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9"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20"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2285127962"/>
      </p:ext>
    </p:extLst>
  </p:cSld>
  <p:clrMapOvr>
    <a:masterClrMapping/>
  </p:clrMapOvr>
  <p:transition>
    <p:fade/>
  </p:transition>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1036876" y="2060834"/>
            <a:ext cx="7638742" cy="2427168"/>
          </a:xfrm>
        </p:spPr>
        <p:txBody>
          <a:bodyPr/>
          <a:lstStyle/>
          <a:p>
            <a:r>
              <a:rPr lang="en-US" noProof="0"/>
              <a:t>Click icon to add picture</a:t>
            </a:r>
            <a:endParaRPr lang="en-US" noProof="0" dirty="0"/>
          </a:p>
        </p:txBody>
      </p:sp>
      <p:sp>
        <p:nvSpPr>
          <p:cNvPr id="5" name="Picture Placeholder 7"/>
          <p:cNvSpPr>
            <a:spLocks noGrp="1"/>
          </p:cNvSpPr>
          <p:nvPr>
            <p:ph type="pic" sz="quarter" idx="14"/>
          </p:nvPr>
        </p:nvSpPr>
        <p:spPr>
          <a:xfrm>
            <a:off x="16548642" y="2060834"/>
            <a:ext cx="7614462" cy="2427168"/>
          </a:xfrm>
        </p:spPr>
        <p:txBody>
          <a:bodyPr/>
          <a:lstStyle/>
          <a:p>
            <a:r>
              <a:rPr lang="en-US" noProof="0"/>
              <a:t>Click icon to add picture</a:t>
            </a:r>
            <a:endParaRPr lang="en-US" noProof="0" dirty="0"/>
          </a:p>
        </p:txBody>
      </p:sp>
      <p:sp>
        <p:nvSpPr>
          <p:cNvPr id="6" name="Picture Placeholder 7"/>
          <p:cNvSpPr>
            <a:spLocks noGrp="1"/>
          </p:cNvSpPr>
          <p:nvPr>
            <p:ph type="pic" sz="quarter" idx="15"/>
          </p:nvPr>
        </p:nvSpPr>
        <p:spPr>
          <a:xfrm>
            <a:off x="8832134" y="2060834"/>
            <a:ext cx="7559993" cy="2427168"/>
          </a:xfrm>
        </p:spPr>
        <p:txBody>
          <a:bodyPr/>
          <a:lstStyle/>
          <a:p>
            <a:r>
              <a:rPr lang="en-US" noProof="0"/>
              <a:t>Click icon to add picture</a:t>
            </a:r>
            <a:endParaRPr lang="en-US" noProof="0" dirty="0"/>
          </a:p>
        </p:txBody>
      </p:sp>
      <p:sp>
        <p:nvSpPr>
          <p:cNvPr id="9" name="Text Placeholder 18"/>
          <p:cNvSpPr>
            <a:spLocks noGrp="1"/>
          </p:cNvSpPr>
          <p:nvPr>
            <p:ph idx="1"/>
          </p:nvPr>
        </p:nvSpPr>
        <p:spPr>
          <a:xfrm>
            <a:off x="1036877" y="4717540"/>
            <a:ext cx="7614454" cy="2579230"/>
          </a:xfrm>
          <a:prstGeom prst="rect">
            <a:avLst/>
          </a:prstGeom>
        </p:spPr>
        <p:txBody>
          <a:bodyPr vert="horz" lIns="0" tIns="0" rIns="0" bIns="0" rtlCol="0">
            <a:noAutofit/>
          </a:bodyPr>
          <a:lstStyle>
            <a:lvl1pPr marL="0" indent="0" algn="l">
              <a:buFontTx/>
              <a:buNone/>
              <a:defRPr/>
            </a:lvl1pPr>
            <a:lvl2pPr marL="171971" indent="-171971" algn="l">
              <a:buClrTx/>
              <a:buSzPct val="100000"/>
              <a:buFont typeface="Arial" panose="020B0604020202020204" pitchFamily="34" charset="0"/>
              <a:buChar char="•"/>
              <a:defRPr/>
            </a:lvl2pPr>
            <a:lvl3pPr marL="375209" indent="-171971" algn="l">
              <a:buClrTx/>
              <a:buSzPct val="100000"/>
              <a:buFont typeface="Arial" panose="020B0604020202020204" pitchFamily="34" charset="0"/>
              <a:buChar char="−"/>
              <a:defRPr/>
            </a:lvl3pPr>
            <a:lvl4pPr marL="578447" indent="-171971" algn="l">
              <a:buClrTx/>
              <a:buSzPct val="100000"/>
              <a:buFont typeface="Arial" panose="020B0604020202020204" pitchFamily="34" charset="0"/>
              <a:buChar char="◦"/>
              <a:defRPr/>
            </a:lvl4pPr>
            <a:lvl5pPr marL="781685" indent="-171971"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ext Placeholder 18"/>
          <p:cNvSpPr>
            <a:spLocks noGrp="1"/>
          </p:cNvSpPr>
          <p:nvPr>
            <p:ph idx="16"/>
          </p:nvPr>
        </p:nvSpPr>
        <p:spPr>
          <a:xfrm>
            <a:off x="8819991" y="4717540"/>
            <a:ext cx="7559993" cy="2579230"/>
          </a:xfrm>
          <a:prstGeom prst="rect">
            <a:avLst/>
          </a:prstGeom>
        </p:spPr>
        <p:txBody>
          <a:bodyPr vert="horz" lIns="0" tIns="0" rIns="0" bIns="0" rtlCol="0">
            <a:noAutofit/>
          </a:bodyPr>
          <a:lstStyle>
            <a:lvl1pPr marL="0" indent="0" algn="l">
              <a:buFontTx/>
              <a:buNone/>
              <a:defRPr/>
            </a:lvl1pPr>
            <a:lvl2pPr marL="171971" indent="-171971" algn="l">
              <a:buClrTx/>
              <a:buSzPct val="100000"/>
              <a:buFont typeface="Arial" panose="020B0604020202020204" pitchFamily="34" charset="0"/>
              <a:buChar char="•"/>
              <a:defRPr/>
            </a:lvl2pPr>
            <a:lvl3pPr marL="375209" indent="-171971" algn="l">
              <a:buClrTx/>
              <a:buSzPct val="100000"/>
              <a:buFont typeface="Arial" panose="020B0604020202020204" pitchFamily="34" charset="0"/>
              <a:buChar char="−"/>
              <a:defRPr/>
            </a:lvl3pPr>
            <a:lvl4pPr marL="578447" indent="-171971" algn="l">
              <a:buClrTx/>
              <a:buSzPct val="100000"/>
              <a:buFont typeface="Arial" panose="020B0604020202020204" pitchFamily="34" charset="0"/>
              <a:buChar char="◦"/>
              <a:defRPr/>
            </a:lvl4pPr>
            <a:lvl5pPr marL="781685" indent="-171971"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18"/>
          <p:cNvSpPr>
            <a:spLocks noGrp="1"/>
          </p:cNvSpPr>
          <p:nvPr>
            <p:ph idx="17"/>
          </p:nvPr>
        </p:nvSpPr>
        <p:spPr>
          <a:xfrm>
            <a:off x="16548642" y="4717540"/>
            <a:ext cx="7614462" cy="2579230"/>
          </a:xfrm>
          <a:prstGeom prst="rect">
            <a:avLst/>
          </a:prstGeom>
        </p:spPr>
        <p:txBody>
          <a:bodyPr vert="horz" lIns="0" tIns="0" rIns="0" bIns="0" rtlCol="0">
            <a:noAutofit/>
          </a:bodyPr>
          <a:lstStyle>
            <a:lvl1pPr marL="0" indent="0" algn="l">
              <a:buFontTx/>
              <a:buNone/>
              <a:defRPr/>
            </a:lvl1pPr>
            <a:lvl2pPr marL="171971" indent="-171971" algn="l">
              <a:buClrTx/>
              <a:buSzPct val="100000"/>
              <a:buFont typeface="Arial" panose="020B0604020202020204" pitchFamily="34" charset="0"/>
              <a:buChar char="•"/>
              <a:defRPr/>
            </a:lvl2pPr>
            <a:lvl3pPr marL="375209" indent="-171971" algn="l">
              <a:buClrTx/>
              <a:buSzPct val="100000"/>
              <a:buFont typeface="Arial" panose="020B0604020202020204" pitchFamily="34" charset="0"/>
              <a:buChar char="−"/>
              <a:defRPr/>
            </a:lvl3pPr>
            <a:lvl4pPr marL="578447" indent="-171971" algn="l">
              <a:buClrTx/>
              <a:buSzPct val="100000"/>
              <a:buFont typeface="Arial" panose="020B0604020202020204" pitchFamily="34" charset="0"/>
              <a:buChar char="◦"/>
              <a:defRPr/>
            </a:lvl4pPr>
            <a:lvl5pPr marL="781685" indent="-171971"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5"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133448560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1041731" y="3146483"/>
            <a:ext cx="5357475" cy="4179062"/>
          </a:xfrm>
        </p:spPr>
        <p:txBody>
          <a:bodyPr>
            <a:noAutofit/>
          </a:bodyPr>
          <a:lstStyle>
            <a:lvl1pPr marL="0" indent="0" algn="l">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18802497" y="3146483"/>
            <a:ext cx="5357475" cy="4179062"/>
          </a:xfrm>
        </p:spPr>
        <p:txBody>
          <a:bodyPr>
            <a:noAutofit/>
          </a:bodyPr>
          <a:lstStyle>
            <a:lvl1pPr marL="0" indent="0" algn="l">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6961987" y="3146483"/>
            <a:ext cx="5357475" cy="4179062"/>
          </a:xfrm>
        </p:spPr>
        <p:txBody>
          <a:bodyPr>
            <a:noAutofit/>
          </a:bodyPr>
          <a:lstStyle>
            <a:lvl1pPr marL="0" indent="0" algn="l">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12882241" y="3146483"/>
            <a:ext cx="5357475" cy="4179062"/>
          </a:xfrm>
        </p:spPr>
        <p:txBody>
          <a:bodyPr>
            <a:noAutofit/>
          </a:bodyPr>
          <a:lstStyle>
            <a:lvl1pPr marL="0" indent="0" algn="l">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1"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3521952939"/>
      </p:ext>
    </p:extLst>
  </p:cSld>
  <p:clrMapOvr>
    <a:masterClrMapping/>
  </p:clrMapOvr>
  <p:transition>
    <p:fade/>
  </p:transition>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1036877" y="2050004"/>
            <a:ext cx="11563116" cy="580605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8"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243432114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8"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
        <p:nvSpPr>
          <p:cNvPr id="9" name="Title 2"/>
          <p:cNvSpPr>
            <a:spLocks noGrp="1"/>
          </p:cNvSpPr>
          <p:nvPr>
            <p:ph type="title"/>
          </p:nvPr>
        </p:nvSpPr>
        <p:spPr>
          <a:xfrm>
            <a:off x="1036874" y="390849"/>
            <a:ext cx="23126227" cy="411282"/>
          </a:xfrm>
        </p:spPr>
        <p:txBody>
          <a:bodyPr/>
          <a:lstStyle/>
          <a:p>
            <a:r>
              <a:rPr lang="en-US" sz="3200" noProof="0"/>
              <a:t>Click to edit Master title style</a:t>
            </a:r>
            <a:endParaRPr lang="en-US" sz="3200" noProof="0" dirty="0"/>
          </a:p>
        </p:txBody>
      </p:sp>
    </p:spTree>
    <p:extLst>
      <p:ext uri="{BB962C8B-B14F-4D97-AF65-F5344CB8AC3E}">
        <p14:creationId xmlns:p14="http://schemas.microsoft.com/office/powerpoint/2010/main" val="274841521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5"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201054434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19788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669851" y="7602279"/>
            <a:ext cx="23753135" cy="840046"/>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pt-PT" sz="1600" b="1" dirty="0">
              <a:solidFill>
                <a:schemeClr val="bg1"/>
              </a:solidFill>
            </a:endParaRPr>
          </a:p>
        </p:txBody>
      </p:sp>
    </p:spTree>
    <p:extLst>
      <p:ext uri="{BB962C8B-B14F-4D97-AF65-F5344CB8AC3E}">
        <p14:creationId xmlns:p14="http://schemas.microsoft.com/office/powerpoint/2010/main" val="404130396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1039499" y="3146483"/>
            <a:ext cx="5357475" cy="4179062"/>
          </a:xfrm>
        </p:spPr>
        <p:txBody>
          <a:bodyPr/>
          <a:lstStyle>
            <a:lvl1pPr marL="0" indent="0">
              <a:defRPr b="1">
                <a:solidFill>
                  <a:schemeClr val="bg1"/>
                </a:solidFill>
                <a:latin typeface="+mj-lt"/>
              </a:defRPr>
            </a:lvl1pPr>
            <a:lvl2pPr marL="171971" indent="-171971" algn="l">
              <a:spcAft>
                <a:spcPts val="1641"/>
              </a:spcAft>
              <a:buClrTx/>
              <a:buSzPct val="100000"/>
              <a:buFont typeface="Arial" panose="020B0604020202020204" pitchFamily="34" charset="0"/>
              <a:buChar char="•"/>
              <a:defRPr>
                <a:solidFill>
                  <a:schemeClr val="bg1"/>
                </a:solidFill>
              </a:defRPr>
            </a:lvl2pPr>
            <a:lvl3pPr marL="375209" indent="-171971" algn="l">
              <a:spcAft>
                <a:spcPts val="1641"/>
              </a:spcAft>
              <a:buClrTx/>
              <a:buSzPct val="100000"/>
              <a:buFont typeface="Arial" panose="020B0604020202020204" pitchFamily="34" charset="0"/>
              <a:buChar char="−"/>
              <a:defRPr>
                <a:solidFill>
                  <a:schemeClr val="bg1"/>
                </a:solidFill>
              </a:defRPr>
            </a:lvl3pPr>
            <a:lvl4pPr marL="578447" indent="-171971" algn="l">
              <a:spcAft>
                <a:spcPts val="1641"/>
              </a:spcAft>
              <a:buClrTx/>
              <a:buSzPct val="100000"/>
              <a:buFont typeface="Arial" panose="020B0604020202020204" pitchFamily="34" charset="0"/>
              <a:buChar char="◦"/>
              <a:defRPr>
                <a:solidFill>
                  <a:schemeClr val="bg1"/>
                </a:solidFill>
              </a:defRPr>
            </a:lvl4pPr>
            <a:lvl5pPr marL="781685" indent="-171971" algn="l">
              <a:spcAft>
                <a:spcPts val="1641"/>
              </a:spcAft>
              <a:buClrTx/>
              <a:buSzPct val="100000"/>
              <a:buFont typeface="Arial" panose="020B0604020202020204" pitchFamily="34" charset="0"/>
              <a:buChar char="−"/>
              <a:defRPr baseline="0">
                <a:solidFill>
                  <a:schemeClr val="bg1"/>
                </a:solidFill>
              </a:defRPr>
            </a:lvl5pPr>
            <a:lvl6pPr marL="584956" indent="-289524">
              <a:spcAft>
                <a:spcPts val="1641"/>
              </a:spcAft>
              <a:buFont typeface="Verdana" panose="020B0604030504040204" pitchFamily="34" charset="0"/>
              <a:buChar char="−"/>
              <a:defRPr>
                <a:solidFill>
                  <a:schemeClr val="bg1"/>
                </a:solidFill>
              </a:defRPr>
            </a:lvl6pPr>
            <a:lvl7pPr marL="584956" indent="-289524">
              <a:spcAft>
                <a:spcPts val="1641"/>
              </a:spcAft>
              <a:defRPr>
                <a:solidFill>
                  <a:schemeClr val="bg1"/>
                </a:solidFill>
              </a:defRPr>
            </a:lvl7pPr>
            <a:lvl8pPr marL="584956" indent="-289524">
              <a:spcAft>
                <a:spcPts val="1641"/>
              </a:spcAft>
              <a:defRPr>
                <a:solidFill>
                  <a:schemeClr val="bg1"/>
                </a:solidFill>
              </a:defRPr>
            </a:lvl8pPr>
            <a:lvl9pPr marL="584956" indent="-289524">
              <a:spcAft>
                <a:spcPts val="1641"/>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18871251" y="3146483"/>
            <a:ext cx="5357475" cy="4179062"/>
          </a:xfrm>
        </p:spPr>
        <p:txBody>
          <a:bodyPr/>
          <a:lstStyle>
            <a:lvl1pPr marL="0" indent="0">
              <a:defRPr b="1">
                <a:solidFill>
                  <a:schemeClr val="bg1"/>
                </a:solidFill>
                <a:latin typeface="+mj-lt"/>
              </a:defRPr>
            </a:lvl1pPr>
            <a:lvl2pPr marL="171971" indent="-171971" algn="l">
              <a:spcAft>
                <a:spcPts val="1641"/>
              </a:spcAft>
              <a:buClrTx/>
              <a:buSzPct val="100000"/>
              <a:buFont typeface="Arial" panose="020B0604020202020204" pitchFamily="34" charset="0"/>
              <a:buChar char="•"/>
              <a:defRPr>
                <a:solidFill>
                  <a:schemeClr val="bg1"/>
                </a:solidFill>
              </a:defRPr>
            </a:lvl2pPr>
            <a:lvl3pPr marL="375209" indent="-171971" algn="l">
              <a:spcAft>
                <a:spcPts val="1641"/>
              </a:spcAft>
              <a:buClrTx/>
              <a:buSzPct val="100000"/>
              <a:buFont typeface="Arial" panose="020B0604020202020204" pitchFamily="34" charset="0"/>
              <a:buChar char="−"/>
              <a:defRPr>
                <a:solidFill>
                  <a:schemeClr val="bg1"/>
                </a:solidFill>
              </a:defRPr>
            </a:lvl3pPr>
            <a:lvl4pPr marL="578447" indent="-171971" algn="l">
              <a:spcAft>
                <a:spcPts val="1641"/>
              </a:spcAft>
              <a:buClrTx/>
              <a:buSzPct val="100000"/>
              <a:buFont typeface="Arial" panose="020B0604020202020204" pitchFamily="34" charset="0"/>
              <a:buChar char="◦"/>
              <a:defRPr>
                <a:solidFill>
                  <a:schemeClr val="bg1"/>
                </a:solidFill>
              </a:defRPr>
            </a:lvl4pPr>
            <a:lvl5pPr marL="781685" indent="-171971" algn="l">
              <a:spcAft>
                <a:spcPts val="1641"/>
              </a:spcAft>
              <a:buClrTx/>
              <a:buSzPct val="100000"/>
              <a:buFont typeface="Arial" panose="020B0604020202020204" pitchFamily="34" charset="0"/>
              <a:buChar char="−"/>
              <a:defRPr baseline="0">
                <a:solidFill>
                  <a:schemeClr val="bg1"/>
                </a:solidFill>
              </a:defRPr>
            </a:lvl5pPr>
            <a:lvl6pPr marL="584956" indent="-289524">
              <a:spcAft>
                <a:spcPts val="1641"/>
              </a:spcAft>
              <a:buFont typeface="Verdana" panose="020B0604030504040204" pitchFamily="34" charset="0"/>
              <a:buChar char="−"/>
              <a:defRPr>
                <a:solidFill>
                  <a:schemeClr val="bg1"/>
                </a:solidFill>
              </a:defRPr>
            </a:lvl6pPr>
            <a:lvl7pPr marL="584956" indent="-289524">
              <a:spcAft>
                <a:spcPts val="1641"/>
              </a:spcAft>
              <a:defRPr>
                <a:solidFill>
                  <a:schemeClr val="bg1"/>
                </a:solidFill>
              </a:defRPr>
            </a:lvl7pPr>
            <a:lvl8pPr marL="584956" indent="-289524">
              <a:spcAft>
                <a:spcPts val="1641"/>
              </a:spcAft>
              <a:defRPr>
                <a:solidFill>
                  <a:schemeClr val="bg1"/>
                </a:solidFill>
              </a:defRPr>
            </a:lvl8pPr>
            <a:lvl9pPr marL="584956" indent="-289524">
              <a:spcAft>
                <a:spcPts val="1641"/>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6937920" y="3146483"/>
            <a:ext cx="5357475" cy="4179062"/>
          </a:xfrm>
        </p:spPr>
        <p:txBody>
          <a:bodyPr/>
          <a:lstStyle>
            <a:lvl1pPr marL="0" indent="0">
              <a:defRPr b="1">
                <a:solidFill>
                  <a:schemeClr val="bg1"/>
                </a:solidFill>
                <a:latin typeface="+mj-lt"/>
              </a:defRPr>
            </a:lvl1pPr>
            <a:lvl2pPr marL="171971" indent="-171971" algn="l">
              <a:spcAft>
                <a:spcPts val="1641"/>
              </a:spcAft>
              <a:buClrTx/>
              <a:buSzPct val="100000"/>
              <a:buFont typeface="Arial" panose="020B0604020202020204" pitchFamily="34" charset="0"/>
              <a:buChar char="•"/>
              <a:defRPr>
                <a:solidFill>
                  <a:schemeClr val="bg1"/>
                </a:solidFill>
              </a:defRPr>
            </a:lvl2pPr>
            <a:lvl3pPr marL="375209" indent="-171971" algn="l">
              <a:spcAft>
                <a:spcPts val="1641"/>
              </a:spcAft>
              <a:buClrTx/>
              <a:buSzPct val="100000"/>
              <a:buFont typeface="Arial" panose="020B0604020202020204" pitchFamily="34" charset="0"/>
              <a:buChar char="−"/>
              <a:defRPr>
                <a:solidFill>
                  <a:schemeClr val="bg1"/>
                </a:solidFill>
              </a:defRPr>
            </a:lvl3pPr>
            <a:lvl4pPr marL="578447" indent="-171971" algn="l">
              <a:spcAft>
                <a:spcPts val="1641"/>
              </a:spcAft>
              <a:buClrTx/>
              <a:buSzPct val="100000"/>
              <a:buFont typeface="Arial" panose="020B0604020202020204" pitchFamily="34" charset="0"/>
              <a:buChar char="◦"/>
              <a:defRPr>
                <a:solidFill>
                  <a:schemeClr val="bg1"/>
                </a:solidFill>
              </a:defRPr>
            </a:lvl4pPr>
            <a:lvl5pPr marL="781685" indent="-171971" algn="l">
              <a:spcAft>
                <a:spcPts val="1641"/>
              </a:spcAft>
              <a:buClrTx/>
              <a:buSzPct val="100000"/>
              <a:buFont typeface="Arial" panose="020B0604020202020204" pitchFamily="34" charset="0"/>
              <a:buChar char="−"/>
              <a:defRPr baseline="0">
                <a:solidFill>
                  <a:schemeClr val="bg1"/>
                </a:solidFill>
              </a:defRPr>
            </a:lvl5pPr>
            <a:lvl6pPr marL="584956" indent="-289524">
              <a:spcAft>
                <a:spcPts val="1641"/>
              </a:spcAft>
              <a:buFont typeface="Verdana" panose="020B0604030504040204" pitchFamily="34" charset="0"/>
              <a:buChar char="−"/>
              <a:defRPr>
                <a:solidFill>
                  <a:schemeClr val="bg1"/>
                </a:solidFill>
              </a:defRPr>
            </a:lvl6pPr>
            <a:lvl7pPr marL="584956" indent="-289524">
              <a:spcAft>
                <a:spcPts val="1641"/>
              </a:spcAft>
              <a:defRPr>
                <a:solidFill>
                  <a:schemeClr val="bg1"/>
                </a:solidFill>
              </a:defRPr>
            </a:lvl7pPr>
            <a:lvl8pPr marL="584956" indent="-289524">
              <a:spcAft>
                <a:spcPts val="1641"/>
              </a:spcAft>
              <a:defRPr>
                <a:solidFill>
                  <a:schemeClr val="bg1"/>
                </a:solidFill>
              </a:defRPr>
            </a:lvl8pPr>
            <a:lvl9pPr marL="584956" indent="-289524">
              <a:spcAft>
                <a:spcPts val="1641"/>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12904584" y="3146483"/>
            <a:ext cx="5357475" cy="4179062"/>
          </a:xfrm>
        </p:spPr>
        <p:txBody>
          <a:bodyPr/>
          <a:lstStyle>
            <a:lvl1pPr marL="0" indent="0">
              <a:defRPr b="1">
                <a:solidFill>
                  <a:schemeClr val="bg1"/>
                </a:solidFill>
                <a:latin typeface="+mj-lt"/>
              </a:defRPr>
            </a:lvl1pPr>
            <a:lvl2pPr marL="171971" indent="-171971" algn="l">
              <a:spcAft>
                <a:spcPts val="1641"/>
              </a:spcAft>
              <a:buClrTx/>
              <a:buSzPct val="100000"/>
              <a:buFont typeface="Arial" panose="020B0604020202020204" pitchFamily="34" charset="0"/>
              <a:buChar char="•"/>
              <a:defRPr>
                <a:solidFill>
                  <a:schemeClr val="bg1"/>
                </a:solidFill>
              </a:defRPr>
            </a:lvl2pPr>
            <a:lvl3pPr marL="375209" indent="-171971" algn="l">
              <a:spcAft>
                <a:spcPts val="1641"/>
              </a:spcAft>
              <a:buClrTx/>
              <a:buSzPct val="100000"/>
              <a:buFont typeface="Arial" panose="020B0604020202020204" pitchFamily="34" charset="0"/>
              <a:buChar char="−"/>
              <a:defRPr>
                <a:solidFill>
                  <a:schemeClr val="bg1"/>
                </a:solidFill>
              </a:defRPr>
            </a:lvl3pPr>
            <a:lvl4pPr marL="578447" indent="-171971" algn="l">
              <a:spcAft>
                <a:spcPts val="1641"/>
              </a:spcAft>
              <a:buClrTx/>
              <a:buSzPct val="100000"/>
              <a:buFont typeface="Arial" panose="020B0604020202020204" pitchFamily="34" charset="0"/>
              <a:buChar char="◦"/>
              <a:defRPr>
                <a:solidFill>
                  <a:schemeClr val="bg1"/>
                </a:solidFill>
              </a:defRPr>
            </a:lvl4pPr>
            <a:lvl5pPr marL="781685" indent="-171971" algn="l">
              <a:spcAft>
                <a:spcPts val="1641"/>
              </a:spcAft>
              <a:buClrTx/>
              <a:buSzPct val="100000"/>
              <a:buFont typeface="Arial" panose="020B0604020202020204" pitchFamily="34" charset="0"/>
              <a:buChar char="−"/>
              <a:defRPr baseline="0">
                <a:solidFill>
                  <a:schemeClr val="bg1"/>
                </a:solidFill>
              </a:defRPr>
            </a:lvl5pPr>
            <a:lvl6pPr marL="584956" indent="-289524">
              <a:spcAft>
                <a:spcPts val="1641"/>
              </a:spcAft>
              <a:buFont typeface="Verdana" panose="020B0604030504040204" pitchFamily="34" charset="0"/>
              <a:buChar char="−"/>
              <a:defRPr>
                <a:solidFill>
                  <a:schemeClr val="bg1"/>
                </a:solidFill>
              </a:defRPr>
            </a:lvl6pPr>
            <a:lvl7pPr marL="584956" indent="-289524">
              <a:spcAft>
                <a:spcPts val="1641"/>
              </a:spcAft>
              <a:defRPr>
                <a:solidFill>
                  <a:schemeClr val="bg1"/>
                </a:solidFill>
              </a:defRPr>
            </a:lvl7pPr>
            <a:lvl8pPr marL="584956" indent="-289524">
              <a:spcAft>
                <a:spcPts val="1641"/>
              </a:spcAft>
              <a:defRPr>
                <a:solidFill>
                  <a:schemeClr val="bg1"/>
                </a:solidFill>
              </a:defRPr>
            </a:lvl8pPr>
            <a:lvl9pPr marL="584956" indent="-289524">
              <a:spcAft>
                <a:spcPts val="1641"/>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aseCode">
            <a:extLst>
              <a:ext uri="{FF2B5EF4-FFF2-40B4-BE49-F238E27FC236}">
                <a16:creationId xmlns:a16="http://schemas.microsoft.com/office/drawing/2014/main" id="{676B7924-6A82-4453-9ABA-42AE71384BDC}"/>
              </a:ext>
            </a:extLst>
          </p:cNvPr>
          <p:cNvSpPr txBox="1"/>
          <p:nvPr userDrawn="1"/>
        </p:nvSpPr>
        <p:spPr>
          <a:xfrm>
            <a:off x="13094364" y="7973309"/>
            <a:ext cx="10120832" cy="340991"/>
          </a:xfrm>
          <a:prstGeom prst="rect">
            <a:avLst/>
          </a:prstGeom>
          <a:noFill/>
        </p:spPr>
        <p:txBody>
          <a:bodyPr wrap="square" lIns="0" tIns="0" rIns="0" bIns="0" rtlCol="0">
            <a:spAutoFit/>
          </a:bodyPr>
          <a:lstStyle/>
          <a:p>
            <a:pPr marL="0" indent="0" algn="r">
              <a:spcBef>
                <a:spcPts val="0"/>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Presentation title</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8" name="TextBox 17">
            <a:extLst>
              <a:ext uri="{FF2B5EF4-FFF2-40B4-BE49-F238E27FC236}">
                <a16:creationId xmlns:a16="http://schemas.microsoft.com/office/drawing/2014/main" id="{DCBBEDB2-39B5-4D4C-AA82-85ED607FAC3B}"/>
              </a:ext>
            </a:extLst>
          </p:cNvPr>
          <p:cNvSpPr txBox="1"/>
          <p:nvPr userDrawn="1"/>
        </p:nvSpPr>
        <p:spPr>
          <a:xfrm>
            <a:off x="23526544" y="7973309"/>
            <a:ext cx="636562" cy="170496"/>
          </a:xfrm>
          <a:prstGeom prst="rect">
            <a:avLst/>
          </a:prstGeom>
          <a:noFill/>
        </p:spPr>
        <p:txBody>
          <a:bodyPr wrap="square" lIns="0" tIns="0" rIns="0" bIns="0" rtlCol="0">
            <a:spAutoFit/>
          </a:bodyPr>
          <a:lstStyle/>
          <a:p>
            <a:pPr marL="0" indent="0" algn="r">
              <a:spcBef>
                <a:spcPts val="739"/>
              </a:spcBef>
              <a:buSzPct val="100000"/>
              <a:buFont typeface="Arial"/>
              <a:buNone/>
            </a:pPr>
            <a:fld id="{C58DF478-B544-4ED8-9ED4-6A2648E2D233}" type="slidenum">
              <a:rPr lang="en-US" sz="1108" noProof="0" smtClean="0">
                <a:solidFill>
                  <a:schemeClr val="bg1"/>
                </a:solidFill>
                <a:latin typeface="Calibri" panose="020F0502020204030204" pitchFamily="34" charset="0"/>
                <a:cs typeface="Calibri" panose="020F0502020204030204" pitchFamily="34" charset="0"/>
              </a:rPr>
              <a:pPr marL="0" indent="0" algn="r">
                <a:spcBef>
                  <a:spcPts val="739"/>
                </a:spcBef>
                <a:buSzPct val="100000"/>
                <a:buFont typeface="Arial"/>
                <a:buNone/>
              </a:pPr>
              <a:t>‹#›</a:t>
            </a:fld>
            <a:endParaRPr lang="en-US" sz="1108" noProof="0" dirty="0">
              <a:solidFill>
                <a:schemeClr val="bg1"/>
              </a:solidFill>
              <a:latin typeface="Calibri" panose="020F0502020204030204" pitchFamily="34" charset="0"/>
              <a:cs typeface="Calibri" panose="020F0502020204030204" pitchFamily="34" charset="0"/>
            </a:endParaRPr>
          </a:p>
        </p:txBody>
      </p:sp>
      <p:sp>
        <p:nvSpPr>
          <p:cNvPr id="13" name="Title 1"/>
          <p:cNvSpPr>
            <a:spLocks noGrp="1"/>
          </p:cNvSpPr>
          <p:nvPr>
            <p:ph type="title"/>
          </p:nvPr>
        </p:nvSpPr>
        <p:spPr>
          <a:xfrm>
            <a:off x="1036874" y="390849"/>
            <a:ext cx="23126227" cy="411282"/>
          </a:xfrm>
        </p:spPr>
        <p:txBody>
          <a:bodyPr/>
          <a:lstStyle>
            <a:lvl1pPr>
              <a:defRPr>
                <a:solidFill>
                  <a:schemeClr val="bg1"/>
                </a:solidFill>
              </a:defRPr>
            </a:lvl1pPr>
          </a:lstStyle>
          <a:p>
            <a:r>
              <a:rPr lang="en-US"/>
              <a:t>Click to edit Master title style</a:t>
            </a:r>
            <a:endParaRPr lang="pt-PT"/>
          </a:p>
        </p:txBody>
      </p:sp>
      <p:sp>
        <p:nvSpPr>
          <p:cNvPr id="14" name="Text Placeholder 1"/>
          <p:cNvSpPr>
            <a:spLocks noGrp="1"/>
          </p:cNvSpPr>
          <p:nvPr>
            <p:ph type="body" sz="quarter" idx="21"/>
          </p:nvPr>
        </p:nvSpPr>
        <p:spPr>
          <a:xfrm>
            <a:off x="1036874" y="927884"/>
            <a:ext cx="23126227" cy="932195"/>
          </a:xfrm>
        </p:spPr>
        <p:txBody>
          <a:bodyPr/>
          <a:lstStyle>
            <a:lvl1pPr>
              <a:defRPr>
                <a:solidFill>
                  <a:schemeClr val="bg1"/>
                </a:solidFill>
              </a:defRPr>
            </a:lvl1pPr>
          </a:lstStyle>
          <a:p>
            <a:pPr lvl="0"/>
            <a:r>
              <a:rPr lang="en-US" sz="2400" noProof="0"/>
              <a:t>Click to edit Master text styles</a:t>
            </a:r>
          </a:p>
        </p:txBody>
      </p:sp>
      <p:sp>
        <p:nvSpPr>
          <p:cNvPr id="15" name="Copyright">
            <a:extLst>
              <a:ext uri="{FF2B5EF4-FFF2-40B4-BE49-F238E27FC236}">
                <a16:creationId xmlns:a16="http://schemas.microsoft.com/office/drawing/2014/main" id="{874C104D-751B-4A9C-A2ED-851034CBB4C6}"/>
              </a:ext>
            </a:extLst>
          </p:cNvPr>
          <p:cNvSpPr txBox="1"/>
          <p:nvPr userDrawn="1"/>
        </p:nvSpPr>
        <p:spPr>
          <a:xfrm>
            <a:off x="1036872" y="7973310"/>
            <a:ext cx="11068742" cy="340991"/>
          </a:xfrm>
          <a:prstGeom prst="rect">
            <a:avLst/>
          </a:prstGeom>
          <a:noFill/>
        </p:spPr>
        <p:txBody>
          <a:bodyPr wrap="square" lIns="0" tIns="0" rIns="0" bIns="0" rtlCol="0">
            <a:spAutoFit/>
          </a:bodyPr>
          <a:lstStyle/>
          <a:p>
            <a:pPr marL="0" indent="0">
              <a:spcBef>
                <a:spcPts val="739"/>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 2022. For information, contact Deloitte (legal entity) </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Tree>
    <p:extLst>
      <p:ext uri="{BB962C8B-B14F-4D97-AF65-F5344CB8AC3E}">
        <p14:creationId xmlns:p14="http://schemas.microsoft.com/office/powerpoint/2010/main" val="291383383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1036881" y="2526052"/>
            <a:ext cx="23126225" cy="5009030"/>
          </a:xfrm>
          <a:prstGeom prst="rect">
            <a:avLst/>
          </a:prstGeom>
        </p:spPr>
        <p:txBody>
          <a:bodyPr/>
          <a:lstStyle/>
          <a:p>
            <a:r>
              <a:rPr lang="en-US"/>
              <a:t>Click icon to add chart</a:t>
            </a:r>
            <a:endParaRPr lang="en-GB" dirty="0"/>
          </a:p>
        </p:txBody>
      </p:sp>
      <p:sp>
        <p:nvSpPr>
          <p:cNvPr id="18" name="Text Placeholder 8"/>
          <p:cNvSpPr>
            <a:spLocks noGrp="1"/>
          </p:cNvSpPr>
          <p:nvPr>
            <p:ph type="body" sz="quarter" idx="18"/>
          </p:nvPr>
        </p:nvSpPr>
        <p:spPr>
          <a:xfrm>
            <a:off x="1036881" y="2060834"/>
            <a:ext cx="23126225" cy="439704"/>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1036876" y="7535082"/>
            <a:ext cx="23126227" cy="320972"/>
          </a:xfrm>
        </p:spPr>
        <p:txBody>
          <a:bodyPr>
            <a:normAutofit/>
          </a:bodyPr>
          <a:lstStyle>
            <a:lvl1pPr>
              <a:spcAft>
                <a:spcPts val="0"/>
              </a:spcAft>
              <a:defRPr sz="1108"/>
            </a:lvl1pPr>
          </a:lstStyle>
          <a:p>
            <a:pPr lvl="0"/>
            <a:r>
              <a:rPr lang="en-US"/>
              <a:t>Click to edit Master text styles</a:t>
            </a:r>
          </a:p>
        </p:txBody>
      </p:sp>
      <p:sp>
        <p:nvSpPr>
          <p:cNvPr id="8"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9"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289084700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036876" y="2056828"/>
            <a:ext cx="21787478" cy="1960278"/>
          </a:xfrm>
          <a:prstGeom prst="rect">
            <a:avLst/>
          </a:prstGeom>
        </p:spPr>
        <p:txBody>
          <a:bodyPr anchor="b"/>
          <a:lstStyle>
            <a:lvl1pPr>
              <a:lnSpc>
                <a:spcPct val="95000"/>
              </a:lnSpc>
              <a:defRPr sz="4432" b="1">
                <a:solidFill>
                  <a:schemeClr val="tx1"/>
                </a:solidFill>
                <a:latin typeface="+mj-lt"/>
                <a:ea typeface="Open Sans" panose="020B0606030504020204" pitchFamily="34" charset="0"/>
                <a:cs typeface="Calibri" panose="020F050202020403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1036876" y="4221162"/>
            <a:ext cx="21787478" cy="1928430"/>
          </a:xfrm>
        </p:spPr>
        <p:txBody>
          <a:bodyPr lIns="0" tIns="0" rIns="0" bIns="0">
            <a:noAutofit/>
          </a:bodyPr>
          <a:lstStyle>
            <a:lvl1pPr marL="0" indent="0">
              <a:lnSpc>
                <a:spcPct val="95000"/>
              </a:lnSpc>
              <a:spcAft>
                <a:spcPts val="0"/>
              </a:spcAft>
              <a:buNone/>
              <a:defRPr sz="4432">
                <a:solidFill>
                  <a:schemeClr val="tx1"/>
                </a:solidFill>
                <a:latin typeface="+mn-lt"/>
                <a:cs typeface="Calibri" panose="020F0502020204030204" pitchFamily="34" charset="0"/>
              </a:defRPr>
            </a:lvl1pPr>
            <a:lvl2pPr marL="562813" indent="0">
              <a:buNone/>
              <a:defRPr sz="2462">
                <a:solidFill>
                  <a:schemeClr val="tx1">
                    <a:tint val="75000"/>
                  </a:schemeClr>
                </a:solidFill>
              </a:defRPr>
            </a:lvl2pPr>
            <a:lvl3pPr marL="1125626" indent="0">
              <a:buNone/>
              <a:defRPr sz="2216">
                <a:solidFill>
                  <a:schemeClr val="tx1">
                    <a:tint val="75000"/>
                  </a:schemeClr>
                </a:solidFill>
              </a:defRPr>
            </a:lvl3pPr>
            <a:lvl4pPr marL="1688440" indent="0">
              <a:buNone/>
              <a:defRPr sz="1970">
                <a:solidFill>
                  <a:schemeClr val="tx1">
                    <a:tint val="75000"/>
                  </a:schemeClr>
                </a:solidFill>
              </a:defRPr>
            </a:lvl4pPr>
            <a:lvl5pPr marL="2251253" indent="0">
              <a:buNone/>
              <a:defRPr sz="1970">
                <a:solidFill>
                  <a:schemeClr val="tx1">
                    <a:tint val="75000"/>
                  </a:schemeClr>
                </a:solidFill>
              </a:defRPr>
            </a:lvl5pPr>
            <a:lvl6pPr marL="2814066" indent="0">
              <a:buNone/>
              <a:defRPr sz="1970">
                <a:solidFill>
                  <a:schemeClr val="tx1">
                    <a:tint val="75000"/>
                  </a:schemeClr>
                </a:solidFill>
              </a:defRPr>
            </a:lvl6pPr>
            <a:lvl7pPr marL="3376879" indent="0">
              <a:buNone/>
              <a:defRPr sz="1970">
                <a:solidFill>
                  <a:schemeClr val="tx1">
                    <a:tint val="75000"/>
                  </a:schemeClr>
                </a:solidFill>
              </a:defRPr>
            </a:lvl7pPr>
            <a:lvl8pPr marL="3939692" indent="0">
              <a:buNone/>
              <a:defRPr sz="1970">
                <a:solidFill>
                  <a:schemeClr val="tx1">
                    <a:tint val="75000"/>
                  </a:schemeClr>
                </a:solidFill>
              </a:defRPr>
            </a:lvl8pPr>
            <a:lvl9pPr marL="4502506" indent="0">
              <a:buNone/>
              <a:defRPr sz="197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3901090828"/>
      </p:ext>
    </p:extLst>
  </p:cSld>
  <p:clrMapOvr>
    <a:masterClrMapping/>
  </p:clrMapOvr>
  <p:transition>
    <p:fad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1036876" y="2050004"/>
            <a:ext cx="23078101" cy="5806053"/>
          </a:xfrm>
          <a:prstGeom prst="rect">
            <a:avLst/>
          </a:prstGeom>
        </p:spPr>
        <p:txBody>
          <a:bodyPr vert="horz" lIns="0" tIns="0" rIns="0" bIns="0" rtlCol="0">
            <a:normAutofit/>
          </a:bodyPr>
          <a:lstStyle>
            <a:lvl1pPr marL="0" indent="0" algn="l">
              <a:buFontTx/>
              <a:buNone/>
              <a:defRPr>
                <a:latin typeface="+mn-lt"/>
              </a:defRPr>
            </a:lvl1pPr>
            <a:lvl2pPr marL="171971" indent="-171971" algn="l">
              <a:buClrTx/>
              <a:buSzPct val="100000"/>
              <a:buFont typeface="Arial" panose="020B0604020202020204" pitchFamily="34" charset="0"/>
              <a:buChar char="•"/>
              <a:defRPr>
                <a:latin typeface="+mj-lt"/>
              </a:defRPr>
            </a:lvl2pPr>
            <a:lvl3pPr marL="375209" indent="-171971" algn="l">
              <a:buClrTx/>
              <a:buSzPct val="100000"/>
              <a:buFont typeface="Arial" panose="020B0604020202020204" pitchFamily="34" charset="0"/>
              <a:buChar char="−"/>
              <a:defRPr>
                <a:latin typeface="+mn-lt"/>
              </a:defRPr>
            </a:lvl3pPr>
            <a:lvl4pPr marL="578447" indent="-171971" algn="l">
              <a:buClrTx/>
              <a:buSzPct val="100000"/>
              <a:buFont typeface="Arial" panose="020B0604020202020204" pitchFamily="34" charset="0"/>
              <a:buChar char="◦"/>
              <a:defRPr>
                <a:latin typeface="+mn-lt"/>
              </a:defRPr>
            </a:lvl4pPr>
            <a:lvl5pPr marL="781685" indent="-171971" algn="l">
              <a:buClrTx/>
              <a:buSzPct val="100000"/>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1"/>
          <p:cNvSpPr>
            <a:spLocks noGrp="1"/>
          </p:cNvSpPr>
          <p:nvPr>
            <p:ph type="title"/>
          </p:nvPr>
        </p:nvSpPr>
        <p:spPr>
          <a:xfrm>
            <a:off x="1036874" y="390849"/>
            <a:ext cx="23126227" cy="411282"/>
          </a:xfrm>
        </p:spPr>
        <p:txBody>
          <a:bodyPr/>
          <a:lstStyle/>
          <a:p>
            <a:r>
              <a:rPr lang="en-US"/>
              <a:t>Click to edit Master title style</a:t>
            </a:r>
            <a:endParaRPr lang="pt-PT"/>
          </a:p>
        </p:txBody>
      </p:sp>
    </p:spTree>
    <p:extLst>
      <p:ext uri="{BB962C8B-B14F-4D97-AF65-F5344CB8AC3E}">
        <p14:creationId xmlns:p14="http://schemas.microsoft.com/office/powerpoint/2010/main" val="3774773341"/>
      </p:ext>
    </p:extLst>
  </p:cSld>
  <p:clrMapOvr>
    <a:masterClrMapping/>
  </p:clrMapOvr>
  <p:transition>
    <p:fade/>
  </p:transition>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1036879" y="2050003"/>
            <a:ext cx="10966245" cy="5806051"/>
          </a:xfrm>
          <a:prstGeom prst="rect">
            <a:avLst/>
          </a:prstGeom>
        </p:spPr>
        <p:txBody>
          <a:bodyPr/>
          <a:lstStyle>
            <a:lvl1pPr marL="0" indent="0" algn="l">
              <a:buFontTx/>
              <a:buNone/>
              <a:tabLst>
                <a:tab pos="6190945" algn="r"/>
              </a:tabLst>
              <a:defRPr/>
            </a:lvl1pPr>
            <a:lvl2pPr marL="171971" indent="-171971" algn="l">
              <a:buClrTx/>
              <a:buSzPct val="100000"/>
              <a:buFont typeface="Arial" panose="020B0604020202020204" pitchFamily="34" charset="0"/>
              <a:buChar char="•"/>
              <a:tabLst>
                <a:tab pos="6190945" algn="r"/>
              </a:tabLst>
              <a:defRPr/>
            </a:lvl2pPr>
            <a:lvl3pPr marL="375209" indent="-171971" algn="l">
              <a:buClrTx/>
              <a:buSzPct val="100000"/>
              <a:buFont typeface="Arial" panose="020B0604020202020204" pitchFamily="34" charset="0"/>
              <a:buChar char="−"/>
              <a:tabLst>
                <a:tab pos="6190945" algn="r"/>
              </a:tabLst>
              <a:defRPr/>
            </a:lvl3pPr>
            <a:lvl4pPr marL="578447" indent="-171971" algn="l">
              <a:buClrTx/>
              <a:buSzPct val="100000"/>
              <a:buFont typeface="Arial" panose="020B0604020202020204" pitchFamily="34" charset="0"/>
              <a:buChar char="◦"/>
              <a:tabLst>
                <a:tab pos="6190945" algn="r"/>
              </a:tabLst>
              <a:defRPr/>
            </a:lvl4pPr>
            <a:lvl5pPr marL="781685" indent="-171971" algn="l">
              <a:buClrTx/>
              <a:buSzPct val="100000"/>
              <a:buFont typeface="Arial" panose="020B0604020202020204" pitchFamily="34" charset="0"/>
              <a:buChar char="−"/>
              <a:tabLst>
                <a:tab pos="619094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13190179" y="2050003"/>
            <a:ext cx="11001800" cy="5806051"/>
          </a:xfrm>
          <a:prstGeom prst="rect">
            <a:avLst/>
          </a:prstGeom>
        </p:spPr>
        <p:txBody>
          <a:bodyPr/>
          <a:lstStyle>
            <a:lvl1pPr marL="0" indent="0" algn="l">
              <a:buFontTx/>
              <a:buNone/>
              <a:tabLst>
                <a:tab pos="6190945" algn="r"/>
              </a:tabLst>
              <a:defRPr/>
            </a:lvl1pPr>
            <a:lvl2pPr marL="171971" indent="-171971" algn="l">
              <a:buClrTx/>
              <a:buSzPct val="100000"/>
              <a:buFont typeface="Arial" panose="020B0604020202020204" pitchFamily="34" charset="0"/>
              <a:buChar char="•"/>
              <a:tabLst>
                <a:tab pos="6190945" algn="r"/>
              </a:tabLst>
              <a:defRPr/>
            </a:lvl2pPr>
            <a:lvl3pPr marL="375209" indent="-171971" algn="l">
              <a:buClrTx/>
              <a:buSzPct val="100000"/>
              <a:buFont typeface="Arial" panose="020B0604020202020204" pitchFamily="34" charset="0"/>
              <a:buChar char="−"/>
              <a:tabLst>
                <a:tab pos="6190945" algn="r"/>
              </a:tabLst>
              <a:defRPr/>
            </a:lvl3pPr>
            <a:lvl4pPr marL="578447" indent="-171971" algn="l">
              <a:buClrTx/>
              <a:buSzPct val="100000"/>
              <a:buFont typeface="Arial" panose="020B0604020202020204" pitchFamily="34" charset="0"/>
              <a:buChar char="◦"/>
              <a:tabLst>
                <a:tab pos="6190945" algn="r"/>
              </a:tabLst>
              <a:defRPr/>
            </a:lvl4pPr>
            <a:lvl5pPr marL="781685" indent="-171971" algn="l">
              <a:buClrTx/>
              <a:buSzPct val="100000"/>
              <a:buFont typeface="Arial" panose="020B0604020202020204" pitchFamily="34" charset="0"/>
              <a:buChar char="−"/>
              <a:tabLst>
                <a:tab pos="619094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9"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263719246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1036874" y="2050003"/>
            <a:ext cx="10966247" cy="5806051"/>
          </a:xfrm>
          <a:prstGeom prst="rect">
            <a:avLst/>
          </a:prstGeom>
        </p:spPr>
        <p:txBody>
          <a:bodyPr>
            <a:normAutofit/>
          </a:bodyPr>
          <a:lstStyle>
            <a:lvl1pPr marL="0" indent="0" algn="l">
              <a:buFontTx/>
              <a:buNone/>
              <a:tabLst>
                <a:tab pos="6190945" algn="r"/>
              </a:tabLst>
              <a:defRPr sz="1970"/>
            </a:lvl1pPr>
            <a:lvl2pPr marL="218872" indent="-218872" algn="l">
              <a:buClrTx/>
              <a:buSzPct val="100000"/>
              <a:buFont typeface="Arial" panose="020B0604020202020204" pitchFamily="34" charset="0"/>
              <a:buChar char="•"/>
              <a:tabLst>
                <a:tab pos="6190945" algn="r"/>
              </a:tabLst>
              <a:defRPr sz="1970"/>
            </a:lvl2pPr>
            <a:lvl3pPr marL="469011" indent="-218872" algn="l">
              <a:buClrTx/>
              <a:buSzPct val="100000"/>
              <a:buFont typeface="Arial" panose="020B0604020202020204" pitchFamily="34" charset="0"/>
              <a:buChar char="−"/>
              <a:tabLst>
                <a:tab pos="6190945" algn="r"/>
              </a:tabLst>
              <a:defRPr sz="1970"/>
            </a:lvl3pPr>
            <a:lvl4pPr marL="719150" indent="-218872" algn="l">
              <a:buClrTx/>
              <a:buSzPct val="100000"/>
              <a:buFont typeface="Arial" panose="020B0604020202020204" pitchFamily="34" charset="0"/>
              <a:buChar char="◦"/>
              <a:tabLst>
                <a:tab pos="6190945" algn="r"/>
              </a:tabLst>
              <a:defRPr sz="1970"/>
            </a:lvl4pPr>
            <a:lvl5pPr marL="969289" indent="-218872" algn="l">
              <a:buClrTx/>
              <a:buSzPct val="100000"/>
              <a:buFont typeface="Arial" panose="020B0604020202020204" pitchFamily="34" charset="0"/>
              <a:buChar char="−"/>
              <a:tabLst>
                <a:tab pos="6190945" algn="r"/>
              </a:tabLst>
              <a:defRPr baseline="0"/>
            </a:lvl5pPr>
            <a:lvl6pPr>
              <a:defRPr sz="1970"/>
            </a:lvl6pPr>
            <a:lvl7pPr>
              <a:defRPr sz="1970"/>
            </a:lvl7pPr>
            <a:lvl8pPr>
              <a:defRPr sz="1970"/>
            </a:lvl8pPr>
            <a:lvl9pPr>
              <a:defRPr sz="197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13195263" y="2050003"/>
            <a:ext cx="10967841" cy="5806051"/>
          </a:xfrm>
          <a:prstGeom prst="rect">
            <a:avLst/>
          </a:prstGeom>
        </p:spPr>
        <p:txBody>
          <a:bodyPr>
            <a:normAutofit/>
          </a:bodyPr>
          <a:lstStyle>
            <a:lvl1pPr marL="0" indent="0" algn="l">
              <a:buFontTx/>
              <a:buNone/>
              <a:tabLst>
                <a:tab pos="6190945" algn="r"/>
              </a:tabLst>
              <a:defRPr sz="1970"/>
            </a:lvl1pPr>
            <a:lvl2pPr marL="218872" indent="-218872" algn="l">
              <a:buClrTx/>
              <a:buSzPct val="100000"/>
              <a:buFont typeface="Arial" panose="020B0604020202020204" pitchFamily="34" charset="0"/>
              <a:buChar char="•"/>
              <a:tabLst>
                <a:tab pos="6190945" algn="r"/>
              </a:tabLst>
              <a:defRPr sz="1970"/>
            </a:lvl2pPr>
            <a:lvl3pPr marL="469011" indent="-218872" algn="l">
              <a:buClrTx/>
              <a:buSzPct val="100000"/>
              <a:buFont typeface="Arial" panose="020B0604020202020204" pitchFamily="34" charset="0"/>
              <a:buChar char="−"/>
              <a:tabLst>
                <a:tab pos="6190945" algn="r"/>
              </a:tabLst>
              <a:defRPr sz="1970"/>
            </a:lvl3pPr>
            <a:lvl4pPr marL="719150" indent="-218872" algn="l">
              <a:buClrTx/>
              <a:buSzPct val="100000"/>
              <a:buFont typeface="Arial" panose="020B0604020202020204" pitchFamily="34" charset="0"/>
              <a:buChar char="◦"/>
              <a:tabLst>
                <a:tab pos="6190945" algn="r"/>
              </a:tabLst>
              <a:defRPr sz="1970"/>
            </a:lvl4pPr>
            <a:lvl5pPr marL="969289" indent="-218872" algn="l">
              <a:buClrTx/>
              <a:buSzPct val="100000"/>
              <a:buFont typeface="Arial" panose="020B0604020202020204" pitchFamily="34" charset="0"/>
              <a:buChar char="−"/>
              <a:tabLst>
                <a:tab pos="6190945" algn="r"/>
              </a:tabLst>
              <a:defRPr baseline="0"/>
            </a:lvl5pPr>
            <a:lvl6pPr>
              <a:defRPr sz="1970"/>
            </a:lvl6pPr>
            <a:lvl7pPr>
              <a:defRPr sz="1970"/>
            </a:lvl7pPr>
            <a:lvl8pPr>
              <a:defRPr sz="1970"/>
            </a:lvl8pPr>
            <a:lvl9pPr>
              <a:defRPr sz="197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8"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48837650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1036881" y="2050002"/>
            <a:ext cx="11068736" cy="5485080"/>
          </a:xfrm>
          <a:prstGeom prst="rect">
            <a:avLst/>
          </a:prstGeom>
        </p:spPr>
        <p:txBody>
          <a:bodyPr/>
          <a:lstStyle>
            <a:lvl1pPr marL="0" indent="0" algn="l">
              <a:buFontTx/>
              <a:buNone/>
              <a:tabLst>
                <a:tab pos="6190945" algn="r"/>
              </a:tabLst>
              <a:defRPr/>
            </a:lvl1pPr>
            <a:lvl2pPr marL="171971" indent="-171971" algn="l">
              <a:buClrTx/>
              <a:buSzPct val="100000"/>
              <a:buFont typeface="Arial" panose="020B0604020202020204" pitchFamily="34" charset="0"/>
              <a:buChar char="•"/>
              <a:tabLst>
                <a:tab pos="6190945" algn="r"/>
              </a:tabLst>
              <a:defRPr/>
            </a:lvl2pPr>
            <a:lvl3pPr marL="375209" indent="-171971" algn="l">
              <a:buClrTx/>
              <a:buSzPct val="100000"/>
              <a:buFont typeface="Arial" panose="020B0604020202020204" pitchFamily="34" charset="0"/>
              <a:buChar char="−"/>
              <a:tabLst>
                <a:tab pos="6190945" algn="r"/>
              </a:tabLst>
              <a:defRPr/>
            </a:lvl3pPr>
            <a:lvl4pPr marL="578447" indent="-171971" algn="l">
              <a:buClrTx/>
              <a:buSzPct val="100000"/>
              <a:buFont typeface="Arial" panose="020B0604020202020204" pitchFamily="34" charset="0"/>
              <a:buChar char="◦"/>
              <a:tabLst>
                <a:tab pos="6190945" algn="r"/>
              </a:tabLst>
              <a:defRPr/>
            </a:lvl4pPr>
            <a:lvl5pPr marL="781685" indent="-171971" algn="l">
              <a:buClrTx/>
              <a:buSzPct val="100000"/>
              <a:buFont typeface="Arial" panose="020B0604020202020204" pitchFamily="34" charset="0"/>
              <a:buChar char="−"/>
              <a:tabLst>
                <a:tab pos="619094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13106845" y="2615930"/>
            <a:ext cx="11056258" cy="4919150"/>
          </a:xfrm>
        </p:spPr>
        <p:txBody>
          <a:bodyPr/>
          <a:lstStyle/>
          <a:p>
            <a:r>
              <a:rPr lang="en-US" noProof="0"/>
              <a:t>Click icon to add chart</a:t>
            </a:r>
            <a:endParaRPr lang="en-US" noProof="0" dirty="0"/>
          </a:p>
        </p:txBody>
      </p:sp>
      <p:sp>
        <p:nvSpPr>
          <p:cNvPr id="6" name="Text Placeholder 5"/>
          <p:cNvSpPr>
            <a:spLocks noGrp="1"/>
          </p:cNvSpPr>
          <p:nvPr>
            <p:ph type="body" sz="quarter" idx="22"/>
          </p:nvPr>
        </p:nvSpPr>
        <p:spPr>
          <a:xfrm>
            <a:off x="13106845" y="2050002"/>
            <a:ext cx="11056258" cy="517873"/>
          </a:xfrm>
        </p:spPr>
        <p:txBody>
          <a:bodyPr/>
          <a:lstStyle/>
          <a:p>
            <a:pPr lvl="0"/>
            <a:r>
              <a:rPr lang="en-US" noProof="0"/>
              <a:t>Click to edit Master text styles</a:t>
            </a:r>
          </a:p>
        </p:txBody>
      </p:sp>
      <p:sp>
        <p:nvSpPr>
          <p:cNvPr id="15" name="Text Placeholder 7"/>
          <p:cNvSpPr>
            <a:spLocks noGrp="1"/>
          </p:cNvSpPr>
          <p:nvPr>
            <p:ph type="body" sz="quarter" idx="23"/>
          </p:nvPr>
        </p:nvSpPr>
        <p:spPr>
          <a:xfrm>
            <a:off x="1036874" y="7535082"/>
            <a:ext cx="23126227" cy="320972"/>
          </a:xfrm>
        </p:spPr>
        <p:txBody>
          <a:bodyPr>
            <a:normAutofit/>
          </a:bodyPr>
          <a:lstStyle>
            <a:lvl1pPr>
              <a:spcAft>
                <a:spcPts val="0"/>
              </a:spcAft>
              <a:defRPr sz="1354"/>
            </a:lvl1pPr>
          </a:lstStyle>
          <a:p>
            <a:pPr lvl="0"/>
            <a:r>
              <a:rPr lang="en-US"/>
              <a:t>Click to edit Master text styles</a:t>
            </a:r>
          </a:p>
        </p:txBody>
      </p:sp>
      <p:sp>
        <p:nvSpPr>
          <p:cNvPr id="11"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2" name="Text Placeholder 1"/>
          <p:cNvSpPr>
            <a:spLocks noGrp="1"/>
          </p:cNvSpPr>
          <p:nvPr>
            <p:ph type="body" sz="quarter" idx="24"/>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207248063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13106842" y="2615930"/>
            <a:ext cx="11056260" cy="4919150"/>
          </a:xfrm>
        </p:spPr>
        <p:txBody>
          <a:bodyPr/>
          <a:lstStyle/>
          <a:p>
            <a:r>
              <a:rPr lang="en-US"/>
              <a:t>Click icon to add chart</a:t>
            </a:r>
            <a:endParaRPr lang="en-GB" dirty="0"/>
          </a:p>
        </p:txBody>
      </p:sp>
      <p:sp>
        <p:nvSpPr>
          <p:cNvPr id="6" name="Text Placeholder 5"/>
          <p:cNvSpPr>
            <a:spLocks noGrp="1"/>
          </p:cNvSpPr>
          <p:nvPr>
            <p:ph type="body" sz="quarter" idx="22"/>
          </p:nvPr>
        </p:nvSpPr>
        <p:spPr>
          <a:xfrm>
            <a:off x="13106844" y="2050002"/>
            <a:ext cx="11056260" cy="517873"/>
          </a:xfrm>
        </p:spPr>
        <p:txBody>
          <a:bodyPr/>
          <a:lstStyle/>
          <a:p>
            <a:pPr lvl="0"/>
            <a:r>
              <a:rPr lang="en-US" noProof="0"/>
              <a:t>Click to edit Master text styles</a:t>
            </a:r>
          </a:p>
        </p:txBody>
      </p:sp>
      <p:sp>
        <p:nvSpPr>
          <p:cNvPr id="15" name="Text Placeholder 7"/>
          <p:cNvSpPr>
            <a:spLocks noGrp="1"/>
          </p:cNvSpPr>
          <p:nvPr>
            <p:ph type="body" sz="quarter" idx="23"/>
          </p:nvPr>
        </p:nvSpPr>
        <p:spPr>
          <a:xfrm>
            <a:off x="1036875" y="7535082"/>
            <a:ext cx="23078107" cy="320972"/>
          </a:xfrm>
        </p:spPr>
        <p:txBody>
          <a:bodyPr>
            <a:normAutofit/>
          </a:bodyPr>
          <a:lstStyle>
            <a:lvl1pPr>
              <a:spcAft>
                <a:spcPts val="0"/>
              </a:spcAft>
              <a:defRPr sz="1354"/>
            </a:lvl1pPr>
          </a:lstStyle>
          <a:p>
            <a:pPr lvl="0"/>
            <a:r>
              <a:rPr lang="en-US"/>
              <a:t>Click to edit Master text styles</a:t>
            </a:r>
          </a:p>
        </p:txBody>
      </p:sp>
      <p:sp>
        <p:nvSpPr>
          <p:cNvPr id="9" name="Chart Placeholder 2"/>
          <p:cNvSpPr>
            <a:spLocks noGrp="1"/>
          </p:cNvSpPr>
          <p:nvPr>
            <p:ph type="chart" sz="quarter" idx="24"/>
          </p:nvPr>
        </p:nvSpPr>
        <p:spPr>
          <a:xfrm>
            <a:off x="1036874" y="2615930"/>
            <a:ext cx="11056489" cy="4919150"/>
          </a:xfrm>
        </p:spPr>
        <p:txBody>
          <a:bodyPr/>
          <a:lstStyle/>
          <a:p>
            <a:r>
              <a:rPr lang="en-US"/>
              <a:t>Click icon to add chart</a:t>
            </a:r>
            <a:endParaRPr lang="en-GB" dirty="0"/>
          </a:p>
        </p:txBody>
      </p:sp>
      <p:sp>
        <p:nvSpPr>
          <p:cNvPr id="12" name="Text Placeholder 5"/>
          <p:cNvSpPr>
            <a:spLocks noGrp="1"/>
          </p:cNvSpPr>
          <p:nvPr>
            <p:ph type="body" sz="quarter" idx="25"/>
          </p:nvPr>
        </p:nvSpPr>
        <p:spPr>
          <a:xfrm>
            <a:off x="1036872" y="2050002"/>
            <a:ext cx="11056489" cy="517873"/>
          </a:xfrm>
        </p:spPr>
        <p:txBody>
          <a:bodyPr/>
          <a:lstStyle/>
          <a:p>
            <a:pPr lvl="0"/>
            <a:r>
              <a:rPr lang="en-US" noProof="0"/>
              <a:t>Click to edit Master text styles</a:t>
            </a:r>
          </a:p>
        </p:txBody>
      </p:sp>
      <p:sp>
        <p:nvSpPr>
          <p:cNvPr id="11"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3" name="Text Placeholder 1"/>
          <p:cNvSpPr>
            <a:spLocks noGrp="1"/>
          </p:cNvSpPr>
          <p:nvPr>
            <p:ph type="body" sz="quarter" idx="26"/>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244192825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1036877" y="2050004"/>
            <a:ext cx="9160325" cy="5806053"/>
          </a:xfrm>
          <a:prstGeom prst="rect">
            <a:avLst/>
          </a:prstGeom>
        </p:spPr>
        <p:txBody>
          <a:bodyPr/>
          <a:lstStyle>
            <a:lvl1pPr marL="0" indent="0" algn="l">
              <a:buFontTx/>
              <a:buNone/>
              <a:tabLst>
                <a:tab pos="6190945" algn="r"/>
              </a:tabLst>
              <a:defRPr/>
            </a:lvl1pPr>
            <a:lvl2pPr marL="171971" indent="-171971" algn="l">
              <a:buClrTx/>
              <a:buSzPct val="100000"/>
              <a:buFont typeface="Arial" panose="020B0604020202020204" pitchFamily="34" charset="0"/>
              <a:buChar char="•"/>
              <a:tabLst>
                <a:tab pos="6190945" algn="r"/>
              </a:tabLst>
              <a:defRPr/>
            </a:lvl2pPr>
            <a:lvl3pPr marL="375209" indent="-171971" algn="l">
              <a:buClrTx/>
              <a:buSzPct val="100000"/>
              <a:buFont typeface="Arial" panose="020B0604020202020204" pitchFamily="34" charset="0"/>
              <a:buChar char="−"/>
              <a:tabLst>
                <a:tab pos="6190945" algn="r"/>
              </a:tabLst>
              <a:defRPr/>
            </a:lvl3pPr>
            <a:lvl4pPr marL="578447" indent="-171971" algn="l">
              <a:buClrTx/>
              <a:buSzPct val="100000"/>
              <a:buFont typeface="Arial" panose="020B0604020202020204" pitchFamily="34" charset="0"/>
              <a:buChar char="◦"/>
              <a:tabLst>
                <a:tab pos="6190945" algn="r"/>
              </a:tabLst>
              <a:defRPr/>
            </a:lvl4pPr>
            <a:lvl5pPr marL="781685" indent="-171971" algn="l">
              <a:buClrTx/>
              <a:buSzPct val="100000"/>
              <a:buFont typeface="Arial" panose="020B0604020202020204" pitchFamily="34" charset="0"/>
              <a:buChar char="−"/>
              <a:tabLst>
                <a:tab pos="619094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11265474" y="2050004"/>
            <a:ext cx="12897625" cy="5806053"/>
          </a:xfrm>
          <a:prstGeom prst="rect">
            <a:avLst/>
          </a:prstGeom>
        </p:spPr>
        <p:txBody>
          <a:bodyPr/>
          <a:lstStyle>
            <a:lvl1pPr marL="0" indent="0" algn="l">
              <a:buFontTx/>
              <a:buNone/>
              <a:tabLst>
                <a:tab pos="6190945" algn="r"/>
              </a:tabLst>
              <a:defRPr/>
            </a:lvl1pPr>
            <a:lvl2pPr marL="171971" indent="-171971" algn="l">
              <a:buClrTx/>
              <a:buSzPct val="100000"/>
              <a:buFont typeface="Arial" panose="020B0604020202020204" pitchFamily="34" charset="0"/>
              <a:buChar char="•"/>
              <a:tabLst>
                <a:tab pos="6190945" algn="r"/>
              </a:tabLst>
              <a:defRPr/>
            </a:lvl2pPr>
            <a:lvl3pPr marL="375209" indent="-171971" algn="l">
              <a:buClrTx/>
              <a:buSzPct val="100000"/>
              <a:buFont typeface="Arial" panose="020B0604020202020204" pitchFamily="34" charset="0"/>
              <a:buChar char="−"/>
              <a:tabLst>
                <a:tab pos="6190945" algn="r"/>
              </a:tabLst>
              <a:defRPr/>
            </a:lvl3pPr>
            <a:lvl4pPr marL="578447" indent="-171971" algn="l">
              <a:buClrTx/>
              <a:buSzPct val="100000"/>
              <a:buFont typeface="Arial" panose="020B0604020202020204" pitchFamily="34" charset="0"/>
              <a:buChar char="◦"/>
              <a:tabLst>
                <a:tab pos="6190945" algn="r"/>
              </a:tabLst>
              <a:defRPr/>
            </a:lvl4pPr>
            <a:lvl5pPr marL="781685" indent="-171971" algn="l">
              <a:buClrTx/>
              <a:buSzPct val="100000"/>
              <a:buFont typeface="Arial" panose="020B0604020202020204" pitchFamily="34" charset="0"/>
              <a:buChar char="−"/>
              <a:tabLst>
                <a:tab pos="619094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9"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138765488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15662930" y="2041867"/>
            <a:ext cx="8500171" cy="5814189"/>
          </a:xfrm>
          <a:prstGeom prst="rect">
            <a:avLst/>
          </a:prstGeom>
        </p:spPr>
        <p:txBody>
          <a:bodyPr>
            <a:normAutofit/>
          </a:bodyPr>
          <a:lstStyle>
            <a:lvl1pPr>
              <a:tabLst>
                <a:tab pos="6190945" algn="r"/>
              </a:tabLst>
              <a:defRPr sz="2585">
                <a:solidFill>
                  <a:schemeClr val="accent3"/>
                </a:solidFill>
              </a:defRPr>
            </a:lvl1pPr>
            <a:lvl2pPr>
              <a:tabLst>
                <a:tab pos="6190945" algn="r"/>
              </a:tabLst>
              <a:defRPr/>
            </a:lvl2pPr>
            <a:lvl3pPr>
              <a:tabLst>
                <a:tab pos="6190945" algn="r"/>
              </a:tabLst>
              <a:defRPr/>
            </a:lvl3pPr>
            <a:lvl4pPr>
              <a:tabLst>
                <a:tab pos="6190945" algn="r"/>
              </a:tabLst>
              <a:defRPr/>
            </a:lvl4pPr>
            <a:lvl5pPr>
              <a:tabLst>
                <a:tab pos="6190945"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1036876" y="2050000"/>
            <a:ext cx="13448147" cy="5806052"/>
          </a:xfrm>
          <a:prstGeom prst="rect">
            <a:avLst/>
          </a:prstGeom>
        </p:spPr>
        <p:txBody>
          <a:bodyPr/>
          <a:lstStyle>
            <a:lvl1pPr marL="0" indent="0" algn="l">
              <a:buFontTx/>
              <a:buNone/>
              <a:tabLst>
                <a:tab pos="6190945" algn="r"/>
              </a:tabLst>
              <a:defRPr/>
            </a:lvl1pPr>
            <a:lvl2pPr marL="171971" indent="-171971" algn="l">
              <a:buClrTx/>
              <a:buSzPct val="100000"/>
              <a:buFont typeface="Arial" panose="020B0604020202020204" pitchFamily="34" charset="0"/>
              <a:buChar char="•"/>
              <a:tabLst>
                <a:tab pos="6190945" algn="r"/>
              </a:tabLst>
              <a:defRPr/>
            </a:lvl2pPr>
            <a:lvl3pPr marL="375209" indent="-171971" algn="l">
              <a:buClrTx/>
              <a:buSzPct val="100000"/>
              <a:buFont typeface="Arial" panose="020B0604020202020204" pitchFamily="34" charset="0"/>
              <a:buChar char="−"/>
              <a:tabLst>
                <a:tab pos="6190945" algn="r"/>
              </a:tabLst>
              <a:defRPr/>
            </a:lvl3pPr>
            <a:lvl4pPr marL="578447" indent="-171971" algn="l">
              <a:buClrTx/>
              <a:buSzPct val="100000"/>
              <a:buFont typeface="Arial" panose="020B0604020202020204" pitchFamily="34" charset="0"/>
              <a:buChar char="◦"/>
              <a:tabLst>
                <a:tab pos="6190945" algn="r"/>
              </a:tabLst>
              <a:defRPr/>
            </a:lvl4pPr>
            <a:lvl5pPr marL="781685" indent="-171971" algn="l">
              <a:buClrTx/>
              <a:buSzPct val="100000"/>
              <a:buFont typeface="Arial" panose="020B0604020202020204" pitchFamily="34" charset="0"/>
              <a:buChar char="−"/>
              <a:tabLst>
                <a:tab pos="619094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9"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323397018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1041734" y="2526049"/>
            <a:ext cx="7336659" cy="5009032"/>
          </a:xfrm>
          <a:prstGeom prst="rect">
            <a:avLst/>
          </a:prstGeom>
        </p:spPr>
        <p:txBody>
          <a:bodyPr/>
          <a:lstStyle/>
          <a:p>
            <a:r>
              <a:rPr lang="en-US" noProof="0"/>
              <a:t>Click icon to add chart</a:t>
            </a:r>
            <a:endParaRPr lang="en-US" noProof="0" dirty="0"/>
          </a:p>
        </p:txBody>
      </p:sp>
      <p:sp>
        <p:nvSpPr>
          <p:cNvPr id="18" name="Text Placeholder 8"/>
          <p:cNvSpPr>
            <a:spLocks noGrp="1"/>
          </p:cNvSpPr>
          <p:nvPr>
            <p:ph type="body" sz="quarter" idx="18"/>
          </p:nvPr>
        </p:nvSpPr>
        <p:spPr>
          <a:xfrm>
            <a:off x="1036877" y="2042438"/>
            <a:ext cx="7336659" cy="482697"/>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8934091" y="2526049"/>
            <a:ext cx="7336659" cy="5009032"/>
          </a:xfrm>
          <a:prstGeom prst="rect">
            <a:avLst/>
          </a:prstGeom>
        </p:spPr>
        <p:txBody>
          <a:bodyPr/>
          <a:lstStyle/>
          <a:p>
            <a:r>
              <a:rPr lang="en-US" noProof="0"/>
              <a:t>Click icon to add chart</a:t>
            </a:r>
            <a:endParaRPr lang="en-US" noProof="0" dirty="0"/>
          </a:p>
        </p:txBody>
      </p:sp>
      <p:sp>
        <p:nvSpPr>
          <p:cNvPr id="8" name="Text Placeholder 8"/>
          <p:cNvSpPr>
            <a:spLocks noGrp="1"/>
          </p:cNvSpPr>
          <p:nvPr>
            <p:ph type="body" sz="quarter" idx="20"/>
          </p:nvPr>
        </p:nvSpPr>
        <p:spPr>
          <a:xfrm>
            <a:off x="8931662" y="2042438"/>
            <a:ext cx="7336659" cy="482697"/>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16826445" y="2526049"/>
            <a:ext cx="7336659" cy="5009032"/>
          </a:xfrm>
          <a:prstGeom prst="rect">
            <a:avLst/>
          </a:prstGeom>
        </p:spPr>
        <p:txBody>
          <a:bodyPr/>
          <a:lstStyle/>
          <a:p>
            <a:r>
              <a:rPr lang="en-US" noProof="0"/>
              <a:t>Click icon to add chart</a:t>
            </a:r>
            <a:endParaRPr lang="en-US" noProof="0" dirty="0"/>
          </a:p>
        </p:txBody>
      </p:sp>
      <p:sp>
        <p:nvSpPr>
          <p:cNvPr id="10" name="Text Placeholder 8"/>
          <p:cNvSpPr>
            <a:spLocks noGrp="1"/>
          </p:cNvSpPr>
          <p:nvPr>
            <p:ph type="body" sz="quarter" idx="22"/>
          </p:nvPr>
        </p:nvSpPr>
        <p:spPr>
          <a:xfrm>
            <a:off x="16826445" y="2042438"/>
            <a:ext cx="7336659" cy="490261"/>
          </a:xfrm>
        </p:spPr>
        <p:txBody>
          <a:bodyPr/>
          <a:lstStyle/>
          <a:p>
            <a:pPr lvl="0"/>
            <a:r>
              <a:rPr lang="en-US" noProof="0"/>
              <a:t>Click to edit Master text styles</a:t>
            </a:r>
          </a:p>
        </p:txBody>
      </p:sp>
      <p:sp>
        <p:nvSpPr>
          <p:cNvPr id="12" name="Text Placeholder 7"/>
          <p:cNvSpPr>
            <a:spLocks noGrp="1"/>
          </p:cNvSpPr>
          <p:nvPr>
            <p:ph type="body" sz="quarter" idx="23"/>
          </p:nvPr>
        </p:nvSpPr>
        <p:spPr>
          <a:xfrm>
            <a:off x="1036875" y="7535082"/>
            <a:ext cx="23078107" cy="320972"/>
          </a:xfrm>
        </p:spPr>
        <p:txBody>
          <a:bodyPr>
            <a:normAutofit/>
          </a:bodyPr>
          <a:lstStyle>
            <a:lvl1pPr>
              <a:spcAft>
                <a:spcPts val="0"/>
              </a:spcAft>
              <a:defRPr sz="1108"/>
            </a:lvl1pPr>
          </a:lstStyle>
          <a:p>
            <a:pPr lvl="0"/>
            <a:r>
              <a:rPr lang="en-US" noProof="0"/>
              <a:t>Click to edit Master text styles</a:t>
            </a:r>
          </a:p>
        </p:txBody>
      </p:sp>
      <p:sp>
        <p:nvSpPr>
          <p:cNvPr id="14"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5" name="Text Placeholder 1"/>
          <p:cNvSpPr>
            <a:spLocks noGrp="1"/>
          </p:cNvSpPr>
          <p:nvPr>
            <p:ph type="body" sz="quarter" idx="24"/>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327170507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1036872" y="2060831"/>
            <a:ext cx="5605506" cy="1551083"/>
          </a:xfrm>
        </p:spPr>
        <p:txBody>
          <a:bodyPr lIns="0" tIns="0" rIns="0" bIns="0">
            <a:noAutofit/>
          </a:bodyPr>
          <a:lstStyle/>
          <a:p>
            <a:r>
              <a:rPr lang="en-US" noProof="0"/>
              <a:t>Click icon to add picture</a:t>
            </a:r>
            <a:endParaRPr lang="en-US" noProof="0" dirty="0"/>
          </a:p>
        </p:txBody>
      </p:sp>
      <p:sp>
        <p:nvSpPr>
          <p:cNvPr id="5" name="Picture Placeholder 6"/>
          <p:cNvSpPr>
            <a:spLocks noGrp="1"/>
          </p:cNvSpPr>
          <p:nvPr>
            <p:ph type="pic" sz="quarter" idx="14"/>
          </p:nvPr>
        </p:nvSpPr>
        <p:spPr>
          <a:xfrm>
            <a:off x="6877113" y="2060831"/>
            <a:ext cx="5605506" cy="1551083"/>
          </a:xfrm>
        </p:spPr>
        <p:txBody>
          <a:bodyPr lIns="0" tIns="0" rIns="0" bIns="0">
            <a:noAutofit/>
          </a:bodyPr>
          <a:lstStyle/>
          <a:p>
            <a:r>
              <a:rPr lang="en-US" noProof="0"/>
              <a:t>Click icon to add picture</a:t>
            </a:r>
            <a:endParaRPr lang="en-US" noProof="0" dirty="0"/>
          </a:p>
        </p:txBody>
      </p:sp>
      <p:sp>
        <p:nvSpPr>
          <p:cNvPr id="6" name="Picture Placeholder 6"/>
          <p:cNvSpPr>
            <a:spLocks noGrp="1"/>
          </p:cNvSpPr>
          <p:nvPr>
            <p:ph type="pic" sz="quarter" idx="15"/>
          </p:nvPr>
        </p:nvSpPr>
        <p:spPr>
          <a:xfrm>
            <a:off x="12717354" y="2060831"/>
            <a:ext cx="5605506" cy="1551083"/>
          </a:xfrm>
        </p:spPr>
        <p:txBody>
          <a:bodyPr lIns="0" tIns="0" rIns="0" bIns="0">
            <a:noAutofit/>
          </a:bodyPr>
          <a:lstStyle/>
          <a:p>
            <a:r>
              <a:rPr lang="en-US" noProof="0"/>
              <a:t>Click icon to add picture</a:t>
            </a:r>
            <a:endParaRPr lang="en-US" noProof="0" dirty="0"/>
          </a:p>
        </p:txBody>
      </p:sp>
      <p:sp>
        <p:nvSpPr>
          <p:cNvPr id="7" name="Picture Placeholder 6"/>
          <p:cNvSpPr>
            <a:spLocks noGrp="1"/>
          </p:cNvSpPr>
          <p:nvPr>
            <p:ph type="pic" sz="quarter" idx="16"/>
          </p:nvPr>
        </p:nvSpPr>
        <p:spPr>
          <a:xfrm>
            <a:off x="18557597" y="2060831"/>
            <a:ext cx="5605506" cy="1551083"/>
          </a:xfrm>
        </p:spPr>
        <p:txBody>
          <a:bodyPr lIns="0" tIns="0" rIns="0" bIns="0">
            <a:noAutofit/>
          </a:bodyPr>
          <a:lstStyle/>
          <a:p>
            <a:r>
              <a:rPr lang="en-US" noProof="0"/>
              <a:t>Click icon to add picture</a:t>
            </a:r>
            <a:endParaRPr lang="en-US" noProof="0" dirty="0"/>
          </a:p>
        </p:txBody>
      </p:sp>
      <p:sp>
        <p:nvSpPr>
          <p:cNvPr id="9" name="Text Placeholder 8"/>
          <p:cNvSpPr>
            <a:spLocks noGrp="1"/>
          </p:cNvSpPr>
          <p:nvPr>
            <p:ph type="body" sz="quarter" idx="17"/>
          </p:nvPr>
        </p:nvSpPr>
        <p:spPr>
          <a:xfrm>
            <a:off x="1036874" y="3845948"/>
            <a:ext cx="5623009" cy="4010102"/>
          </a:xfrm>
        </p:spPr>
        <p:txBody>
          <a:bodyPr/>
          <a:lstStyle>
            <a:lvl1pPr marL="0" indent="0" algn="l">
              <a:buFontTx/>
              <a:buNone/>
              <a:defRPr b="1">
                <a:solidFill>
                  <a:schemeClr val="accent1"/>
                </a:solidFill>
              </a:defRPr>
            </a:lvl1pPr>
            <a:lvl2pPr marL="171971" indent="-171971" algn="l">
              <a:spcAft>
                <a:spcPts val="0"/>
              </a:spcAft>
              <a:buClrTx/>
              <a:buSzPct val="100000"/>
              <a:buFont typeface="Arial" panose="020B0604020202020204" pitchFamily="34" charset="0"/>
              <a:buChar char="•"/>
              <a:defRPr/>
            </a:lvl2pPr>
            <a:lvl3pPr marL="375209" indent="-171971" algn="l">
              <a:spcAft>
                <a:spcPts val="0"/>
              </a:spcAft>
              <a:buClrTx/>
              <a:buSzPct val="100000"/>
              <a:buFont typeface="Arial" panose="020B0604020202020204" pitchFamily="34" charset="0"/>
              <a:buChar char="−"/>
              <a:defRPr/>
            </a:lvl3pPr>
            <a:lvl4pPr marL="578447" indent="-171971" algn="l">
              <a:spcAft>
                <a:spcPts val="0"/>
              </a:spcAft>
              <a:buClrTx/>
              <a:buSzPct val="100000"/>
              <a:buFont typeface="Arial" panose="020B0604020202020204" pitchFamily="34" charset="0"/>
              <a:buChar char="◦"/>
              <a:defRPr/>
            </a:lvl4pPr>
            <a:lvl5pPr marL="781685" indent="-171971" algn="l">
              <a:spcAft>
                <a:spcPts val="0"/>
              </a:spcAft>
              <a:buClrTx/>
              <a:buSzPct val="100000"/>
              <a:buFont typeface="Arial" panose="020B0604020202020204" pitchFamily="34" charset="0"/>
              <a:buChar char="−"/>
              <a:defRPr baseline="0"/>
            </a:lvl5pPr>
            <a:lvl6pPr marL="438728" indent="-217148">
              <a:spcAft>
                <a:spcPts val="0"/>
              </a:spcAft>
              <a:buFont typeface="Verdana" panose="020B0604030504040204" pitchFamily="34" charset="0"/>
              <a:buChar char="−"/>
              <a:defRPr/>
            </a:lvl6pPr>
            <a:lvl7pPr marL="438728" indent="-217148">
              <a:spcAft>
                <a:spcPts val="0"/>
              </a:spcAft>
              <a:defRPr/>
            </a:lvl7pPr>
            <a:lvl8pPr marL="438728" indent="-217148">
              <a:spcAft>
                <a:spcPts val="0"/>
              </a:spcAft>
              <a:defRPr/>
            </a:lvl8pPr>
            <a:lvl9pPr marL="438728" indent="-217148">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12711525" y="3841458"/>
            <a:ext cx="5605506" cy="4014596"/>
          </a:xfrm>
        </p:spPr>
        <p:txBody>
          <a:bodyPr/>
          <a:lstStyle>
            <a:lvl1pPr marL="0" indent="0" algn="l">
              <a:buFontTx/>
              <a:buNone/>
              <a:defRPr b="1">
                <a:solidFill>
                  <a:schemeClr val="accent1"/>
                </a:solidFill>
              </a:defRPr>
            </a:lvl1pPr>
            <a:lvl2pPr marL="171971" indent="-171971" algn="l">
              <a:spcAft>
                <a:spcPts val="0"/>
              </a:spcAft>
              <a:buClrTx/>
              <a:buSzPct val="100000"/>
              <a:buFont typeface="Arial" panose="020B0604020202020204" pitchFamily="34" charset="0"/>
              <a:buChar char="•"/>
              <a:defRPr/>
            </a:lvl2pPr>
            <a:lvl3pPr marL="375209" indent="-171971" algn="l">
              <a:spcAft>
                <a:spcPts val="0"/>
              </a:spcAft>
              <a:buClrTx/>
              <a:buSzPct val="100000"/>
              <a:buFont typeface="Arial" panose="020B0604020202020204" pitchFamily="34" charset="0"/>
              <a:buChar char="−"/>
              <a:defRPr/>
            </a:lvl3pPr>
            <a:lvl4pPr marL="578447" indent="-171971" algn="l">
              <a:spcAft>
                <a:spcPts val="0"/>
              </a:spcAft>
              <a:buClrTx/>
              <a:buSzPct val="100000"/>
              <a:buFont typeface="Arial" panose="020B0604020202020204" pitchFamily="34" charset="0"/>
              <a:buChar char="◦"/>
              <a:defRPr/>
            </a:lvl4pPr>
            <a:lvl5pPr marL="781685" indent="-171971" algn="l">
              <a:spcAft>
                <a:spcPts val="0"/>
              </a:spcAft>
              <a:buClrTx/>
              <a:buSzPct val="100000"/>
              <a:buFont typeface="Arial" panose="020B0604020202020204" pitchFamily="34" charset="0"/>
              <a:buChar char="−"/>
              <a:defRPr baseline="0"/>
            </a:lvl5pPr>
            <a:lvl6pPr marL="438728" indent="-217148">
              <a:spcAft>
                <a:spcPts val="0"/>
              </a:spcAft>
              <a:buFont typeface="Verdana" panose="020B0604030504040204" pitchFamily="34" charset="0"/>
              <a:buChar char="−"/>
              <a:defRPr/>
            </a:lvl6pPr>
            <a:lvl7pPr marL="438728" indent="-217148">
              <a:spcAft>
                <a:spcPts val="0"/>
              </a:spcAft>
              <a:defRPr/>
            </a:lvl7pPr>
            <a:lvl8pPr marL="438728" indent="-217148">
              <a:spcAft>
                <a:spcPts val="0"/>
              </a:spcAft>
              <a:defRPr/>
            </a:lvl8pPr>
            <a:lvl9pPr marL="438728" indent="-217148">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6882950" y="3845950"/>
            <a:ext cx="5605506" cy="4010103"/>
          </a:xfrm>
        </p:spPr>
        <p:txBody>
          <a:bodyPr/>
          <a:lstStyle>
            <a:lvl1pPr marL="0" indent="0" algn="l">
              <a:buFontTx/>
              <a:buNone/>
              <a:defRPr b="1">
                <a:solidFill>
                  <a:schemeClr val="accent1"/>
                </a:solidFill>
              </a:defRPr>
            </a:lvl1pPr>
            <a:lvl2pPr marL="171971" indent="-171971" algn="l">
              <a:spcAft>
                <a:spcPts val="0"/>
              </a:spcAft>
              <a:buClrTx/>
              <a:buSzPct val="100000"/>
              <a:buFont typeface="Arial" panose="020B0604020202020204" pitchFamily="34" charset="0"/>
              <a:buChar char="•"/>
              <a:defRPr/>
            </a:lvl2pPr>
            <a:lvl3pPr marL="375209" indent="-171971" algn="l">
              <a:spcAft>
                <a:spcPts val="0"/>
              </a:spcAft>
              <a:buClrTx/>
              <a:buSzPct val="100000"/>
              <a:buFont typeface="Arial" panose="020B0604020202020204" pitchFamily="34" charset="0"/>
              <a:buChar char="−"/>
              <a:defRPr/>
            </a:lvl3pPr>
            <a:lvl4pPr marL="578447" indent="-171971" algn="l">
              <a:spcAft>
                <a:spcPts val="0"/>
              </a:spcAft>
              <a:buClrTx/>
              <a:buSzPct val="100000"/>
              <a:buFont typeface="Arial" panose="020B0604020202020204" pitchFamily="34" charset="0"/>
              <a:buChar char="◦"/>
              <a:defRPr/>
            </a:lvl4pPr>
            <a:lvl5pPr marL="781685" indent="-171971" algn="l">
              <a:spcAft>
                <a:spcPts val="0"/>
              </a:spcAft>
              <a:buClrTx/>
              <a:buSzPct val="100000"/>
              <a:buFont typeface="Arial" panose="020B0604020202020204" pitchFamily="34" charset="0"/>
              <a:buChar char="−"/>
              <a:defRPr baseline="0"/>
            </a:lvl5pPr>
            <a:lvl6pPr marL="438728" indent="-217148">
              <a:spcAft>
                <a:spcPts val="0"/>
              </a:spcAft>
              <a:buFont typeface="Verdana" panose="020B0604030504040204" pitchFamily="34" charset="0"/>
              <a:buChar char="−"/>
              <a:defRPr/>
            </a:lvl6pPr>
            <a:lvl7pPr marL="438728" indent="-217148">
              <a:spcAft>
                <a:spcPts val="0"/>
              </a:spcAft>
              <a:defRPr/>
            </a:lvl7pPr>
            <a:lvl8pPr marL="438728" indent="-217148">
              <a:spcAft>
                <a:spcPts val="0"/>
              </a:spcAft>
              <a:defRPr/>
            </a:lvl8pPr>
            <a:lvl9pPr marL="438728" indent="-217148">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18588227" y="3826631"/>
            <a:ext cx="5574881" cy="4029419"/>
          </a:xfrm>
        </p:spPr>
        <p:txBody>
          <a:bodyPr/>
          <a:lstStyle>
            <a:lvl1pPr marL="0" indent="0" algn="l">
              <a:buFontTx/>
              <a:buNone/>
              <a:defRPr b="1">
                <a:solidFill>
                  <a:schemeClr val="accent1"/>
                </a:solidFill>
              </a:defRPr>
            </a:lvl1pPr>
            <a:lvl2pPr marL="171971" indent="-171971" algn="l">
              <a:spcAft>
                <a:spcPts val="0"/>
              </a:spcAft>
              <a:buClrTx/>
              <a:buSzPct val="100000"/>
              <a:buFont typeface="Arial" panose="020B0604020202020204" pitchFamily="34" charset="0"/>
              <a:buChar char="•"/>
              <a:defRPr/>
            </a:lvl2pPr>
            <a:lvl3pPr marL="375209" indent="-171971" algn="l">
              <a:spcAft>
                <a:spcPts val="0"/>
              </a:spcAft>
              <a:buClrTx/>
              <a:buSzPct val="100000"/>
              <a:buFont typeface="Arial" panose="020B0604020202020204" pitchFamily="34" charset="0"/>
              <a:buChar char="−"/>
              <a:defRPr/>
            </a:lvl3pPr>
            <a:lvl4pPr marL="578447" indent="-171971" algn="l">
              <a:spcAft>
                <a:spcPts val="0"/>
              </a:spcAft>
              <a:buClrTx/>
              <a:buSzPct val="100000"/>
              <a:buFont typeface="Arial" panose="020B0604020202020204" pitchFamily="34" charset="0"/>
              <a:buChar char="◦"/>
              <a:defRPr/>
            </a:lvl4pPr>
            <a:lvl5pPr marL="781685" indent="-171971" algn="l">
              <a:spcAft>
                <a:spcPts val="0"/>
              </a:spcAft>
              <a:buClrTx/>
              <a:buSzPct val="100000"/>
              <a:buFont typeface="Arial" panose="020B0604020202020204" pitchFamily="34" charset="0"/>
              <a:buChar char="−"/>
              <a:defRPr baseline="0"/>
            </a:lvl5pPr>
            <a:lvl6pPr marL="438728" indent="-217148">
              <a:spcAft>
                <a:spcPts val="0"/>
              </a:spcAft>
              <a:buFont typeface="Verdana" panose="020B0604030504040204" pitchFamily="34" charset="0"/>
              <a:buChar char="−"/>
              <a:defRPr/>
            </a:lvl6pPr>
            <a:lvl7pPr marL="438728" indent="-217148">
              <a:spcAft>
                <a:spcPts val="0"/>
              </a:spcAft>
              <a:defRPr/>
            </a:lvl7pPr>
            <a:lvl8pPr marL="438728" indent="-217148">
              <a:spcAft>
                <a:spcPts val="0"/>
              </a:spcAft>
              <a:defRPr/>
            </a:lvl8pPr>
            <a:lvl9pPr marL="438728" indent="-217148">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4"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259157680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4" name="Rectangle 3"/>
          <p:cNvSpPr/>
          <p:nvPr/>
        </p:nvSpPr>
        <p:spPr>
          <a:xfrm>
            <a:off x="1041731" y="2058679"/>
            <a:ext cx="11359831"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354" dirty="0">
              <a:solidFill>
                <a:schemeClr val="bg1"/>
              </a:solidFill>
            </a:endParaRPr>
          </a:p>
        </p:txBody>
      </p:sp>
      <p:sp>
        <p:nvSpPr>
          <p:cNvPr id="5" name="Rectangle 4"/>
          <p:cNvSpPr/>
          <p:nvPr/>
        </p:nvSpPr>
        <p:spPr>
          <a:xfrm>
            <a:off x="12864731" y="2050111"/>
            <a:ext cx="11316564" cy="75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354" dirty="0">
              <a:solidFill>
                <a:schemeClr val="bg1"/>
              </a:solidFill>
            </a:endParaRPr>
          </a:p>
        </p:txBody>
      </p:sp>
      <p:sp>
        <p:nvSpPr>
          <p:cNvPr id="6" name="Rectangle 5"/>
          <p:cNvSpPr/>
          <p:nvPr/>
        </p:nvSpPr>
        <p:spPr>
          <a:xfrm>
            <a:off x="1041731" y="5004303"/>
            <a:ext cx="11359831"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354" dirty="0">
              <a:solidFill>
                <a:schemeClr val="bg1"/>
              </a:solidFill>
            </a:endParaRPr>
          </a:p>
        </p:txBody>
      </p:sp>
      <p:sp>
        <p:nvSpPr>
          <p:cNvPr id="7" name="Rectangle 6"/>
          <p:cNvSpPr/>
          <p:nvPr/>
        </p:nvSpPr>
        <p:spPr>
          <a:xfrm>
            <a:off x="12864731" y="5004303"/>
            <a:ext cx="11316564"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354" dirty="0">
              <a:solidFill>
                <a:schemeClr val="bg1"/>
              </a:solidFill>
            </a:endParaRPr>
          </a:p>
        </p:txBody>
      </p:sp>
      <p:sp>
        <p:nvSpPr>
          <p:cNvPr id="8" name="Picture Placeholder 11"/>
          <p:cNvSpPr>
            <a:spLocks noGrp="1"/>
          </p:cNvSpPr>
          <p:nvPr>
            <p:ph type="pic" sz="quarter" idx="25"/>
          </p:nvPr>
        </p:nvSpPr>
        <p:spPr>
          <a:xfrm>
            <a:off x="1041731" y="2271693"/>
            <a:ext cx="4067713" cy="1816983"/>
          </a:xfrm>
        </p:spPr>
        <p:txBody>
          <a:bodyPr/>
          <a:lstStyle>
            <a:lvl1pPr algn="ctr">
              <a:defRPr/>
            </a:lvl1pPr>
          </a:lstStyle>
          <a:p>
            <a:r>
              <a:rPr lang="en-US"/>
              <a:t>Click icon to add picture</a:t>
            </a:r>
            <a:endParaRPr lang="en-GB" dirty="0"/>
          </a:p>
        </p:txBody>
      </p:sp>
      <p:sp>
        <p:nvSpPr>
          <p:cNvPr id="9" name="Picture Placeholder 11"/>
          <p:cNvSpPr>
            <a:spLocks noGrp="1"/>
          </p:cNvSpPr>
          <p:nvPr>
            <p:ph type="pic" sz="quarter" idx="27"/>
          </p:nvPr>
        </p:nvSpPr>
        <p:spPr>
          <a:xfrm>
            <a:off x="12864730" y="2271693"/>
            <a:ext cx="4067713" cy="1816983"/>
          </a:xfrm>
        </p:spPr>
        <p:txBody>
          <a:bodyPr/>
          <a:lstStyle>
            <a:lvl1pPr algn="ctr">
              <a:defRPr/>
            </a:lvl1pPr>
          </a:lstStyle>
          <a:p>
            <a:r>
              <a:rPr lang="en-US"/>
              <a:t>Click icon to add picture</a:t>
            </a:r>
            <a:endParaRPr lang="en-GB" dirty="0"/>
          </a:p>
        </p:txBody>
      </p:sp>
      <p:sp>
        <p:nvSpPr>
          <p:cNvPr id="10" name="Picture Placeholder 11"/>
          <p:cNvSpPr>
            <a:spLocks noGrp="1"/>
          </p:cNvSpPr>
          <p:nvPr>
            <p:ph type="pic" sz="quarter" idx="29"/>
          </p:nvPr>
        </p:nvSpPr>
        <p:spPr>
          <a:xfrm>
            <a:off x="1041731" y="5239477"/>
            <a:ext cx="4067713" cy="1816983"/>
          </a:xfrm>
        </p:spPr>
        <p:txBody>
          <a:bodyPr/>
          <a:lstStyle>
            <a:lvl1pPr algn="ctr">
              <a:defRPr/>
            </a:lvl1pPr>
          </a:lstStyle>
          <a:p>
            <a:r>
              <a:rPr lang="en-US"/>
              <a:t>Click icon to add picture</a:t>
            </a:r>
            <a:endParaRPr lang="en-GB" dirty="0"/>
          </a:p>
        </p:txBody>
      </p:sp>
      <p:sp>
        <p:nvSpPr>
          <p:cNvPr id="11" name="Picture Placeholder 11"/>
          <p:cNvSpPr>
            <a:spLocks noGrp="1"/>
          </p:cNvSpPr>
          <p:nvPr>
            <p:ph type="pic" sz="quarter" idx="31"/>
          </p:nvPr>
        </p:nvSpPr>
        <p:spPr>
          <a:xfrm>
            <a:off x="12864730" y="5239477"/>
            <a:ext cx="4067713" cy="1816983"/>
          </a:xfrm>
        </p:spPr>
        <p:txBody>
          <a:bodyPr/>
          <a:lstStyle>
            <a:lvl1pPr algn="ctr">
              <a:defRPr/>
            </a:lvl1pPr>
          </a:lstStyle>
          <a:p>
            <a:r>
              <a:rPr lang="en-US"/>
              <a:t>Click icon to add picture</a:t>
            </a:r>
            <a:endParaRPr lang="en-GB" dirty="0"/>
          </a:p>
        </p:txBody>
      </p:sp>
      <p:sp>
        <p:nvSpPr>
          <p:cNvPr id="13" name="Text Placeholder 12"/>
          <p:cNvSpPr>
            <a:spLocks noGrp="1"/>
          </p:cNvSpPr>
          <p:nvPr>
            <p:ph type="body" sz="quarter" idx="32"/>
          </p:nvPr>
        </p:nvSpPr>
        <p:spPr>
          <a:xfrm>
            <a:off x="5546564" y="2271693"/>
            <a:ext cx="6796056" cy="2393100"/>
          </a:xfrm>
        </p:spPr>
        <p:txBody>
          <a:bodyPr/>
          <a:lstStyle>
            <a:lvl1pPr marL="0" indent="0" algn="l">
              <a:spcAft>
                <a:spcPts val="0"/>
              </a:spcAft>
              <a:buFontTx/>
              <a:buNone/>
              <a:defRPr b="1"/>
            </a:lvl1pPr>
            <a:lvl2pPr marL="171971" indent="-171971"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4" name="Text Placeholder 12"/>
          <p:cNvSpPr>
            <a:spLocks noGrp="1"/>
          </p:cNvSpPr>
          <p:nvPr>
            <p:ph type="body" sz="quarter" idx="33"/>
          </p:nvPr>
        </p:nvSpPr>
        <p:spPr>
          <a:xfrm>
            <a:off x="17355077" y="2271693"/>
            <a:ext cx="6826217" cy="2393100"/>
          </a:xfrm>
        </p:spPr>
        <p:txBody>
          <a:bodyPr/>
          <a:lstStyle>
            <a:lvl1pPr marL="0" indent="0" algn="l">
              <a:spcAft>
                <a:spcPts val="0"/>
              </a:spcAft>
              <a:buFontTx/>
              <a:buNone/>
              <a:defRPr b="1"/>
            </a:lvl1pPr>
            <a:lvl2pPr marL="171971" indent="-171971"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5" name="Text Placeholder 12"/>
          <p:cNvSpPr>
            <a:spLocks noGrp="1"/>
          </p:cNvSpPr>
          <p:nvPr>
            <p:ph type="body" sz="quarter" idx="34"/>
          </p:nvPr>
        </p:nvSpPr>
        <p:spPr>
          <a:xfrm>
            <a:off x="5546564" y="5239477"/>
            <a:ext cx="6796056" cy="2393100"/>
          </a:xfrm>
        </p:spPr>
        <p:txBody>
          <a:bodyPr/>
          <a:lstStyle>
            <a:lvl1pPr marL="0" indent="0" algn="l">
              <a:spcAft>
                <a:spcPts val="0"/>
              </a:spcAft>
              <a:buFontTx/>
              <a:buNone/>
              <a:defRPr b="1"/>
            </a:lvl1pPr>
            <a:lvl2pPr marL="171971" indent="-171971"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6" name="Text Placeholder 12"/>
          <p:cNvSpPr>
            <a:spLocks noGrp="1"/>
          </p:cNvSpPr>
          <p:nvPr>
            <p:ph type="body" sz="quarter" idx="35"/>
          </p:nvPr>
        </p:nvSpPr>
        <p:spPr>
          <a:xfrm>
            <a:off x="17355077" y="5239477"/>
            <a:ext cx="6826217" cy="2393100"/>
          </a:xfrm>
        </p:spPr>
        <p:txBody>
          <a:bodyPr/>
          <a:lstStyle>
            <a:lvl1pPr marL="0" indent="0" algn="l">
              <a:spcAft>
                <a:spcPts val="0"/>
              </a:spcAft>
              <a:buFontTx/>
              <a:buNone/>
              <a:defRPr b="1"/>
            </a:lvl1pPr>
            <a:lvl2pPr marL="171971" indent="-171971"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12753468-486C-4E44-B97B-3442F4990D23}"/>
              </a:ext>
            </a:extLst>
          </p:cNvPr>
          <p:cNvSpPr/>
          <p:nvPr userDrawn="1"/>
        </p:nvSpPr>
        <p:spPr>
          <a:xfrm>
            <a:off x="985469" y="2054603"/>
            <a:ext cx="11444162"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19" name="Rectangle 18">
            <a:extLst>
              <a:ext uri="{FF2B5EF4-FFF2-40B4-BE49-F238E27FC236}">
                <a16:creationId xmlns:a16="http://schemas.microsoft.com/office/drawing/2014/main" id="{B44C2095-0900-4569-A109-645CF4777A8D}"/>
              </a:ext>
            </a:extLst>
          </p:cNvPr>
          <p:cNvSpPr/>
          <p:nvPr userDrawn="1"/>
        </p:nvSpPr>
        <p:spPr>
          <a:xfrm>
            <a:off x="12783737" y="2054603"/>
            <a:ext cx="11444162"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20" name="Rectangle 19">
            <a:extLst>
              <a:ext uri="{FF2B5EF4-FFF2-40B4-BE49-F238E27FC236}">
                <a16:creationId xmlns:a16="http://schemas.microsoft.com/office/drawing/2014/main" id="{448A3CDF-F5A1-44AC-9648-5A3D0461AB03}"/>
              </a:ext>
            </a:extLst>
          </p:cNvPr>
          <p:cNvSpPr/>
          <p:nvPr userDrawn="1"/>
        </p:nvSpPr>
        <p:spPr>
          <a:xfrm>
            <a:off x="971249" y="5004303"/>
            <a:ext cx="11444162"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21" name="Rectangle 20">
            <a:extLst>
              <a:ext uri="{FF2B5EF4-FFF2-40B4-BE49-F238E27FC236}">
                <a16:creationId xmlns:a16="http://schemas.microsoft.com/office/drawing/2014/main" id="{D8A9EEEA-4AE4-43FE-9262-BC961D83A4C2}"/>
              </a:ext>
            </a:extLst>
          </p:cNvPr>
          <p:cNvSpPr/>
          <p:nvPr userDrawn="1"/>
        </p:nvSpPr>
        <p:spPr>
          <a:xfrm>
            <a:off x="12783737" y="5004303"/>
            <a:ext cx="11444162"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24"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25"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25965369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 Deloitte green accent 4">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971250" y="2099709"/>
            <a:ext cx="21533728" cy="1960278"/>
          </a:xfrm>
          <a:prstGeom prst="rect">
            <a:avLst/>
          </a:prstGeom>
        </p:spPr>
        <p:txBody>
          <a:bodyPr anchor="b"/>
          <a:lstStyle>
            <a:lvl1pPr>
              <a:lnSpc>
                <a:spcPct val="95000"/>
              </a:lnSpc>
              <a:defRPr sz="4432"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971250" y="4221162"/>
            <a:ext cx="21533728" cy="1928430"/>
          </a:xfrm>
        </p:spPr>
        <p:txBody>
          <a:bodyPr lIns="0" tIns="0" rIns="0" bIns="0">
            <a:noAutofit/>
          </a:bodyPr>
          <a:lstStyle>
            <a:lvl1pPr marL="0" indent="0">
              <a:lnSpc>
                <a:spcPct val="95000"/>
              </a:lnSpc>
              <a:spcAft>
                <a:spcPts val="0"/>
              </a:spcAft>
              <a:buNone/>
              <a:defRPr sz="4432">
                <a:solidFill>
                  <a:schemeClr val="bg1"/>
                </a:solidFill>
              </a:defRPr>
            </a:lvl1pPr>
            <a:lvl2pPr marL="750399" indent="0">
              <a:buNone/>
              <a:defRPr sz="3283">
                <a:solidFill>
                  <a:schemeClr val="tx1">
                    <a:tint val="75000"/>
                  </a:schemeClr>
                </a:solidFill>
              </a:defRPr>
            </a:lvl2pPr>
            <a:lvl3pPr marL="1500798" indent="0">
              <a:buNone/>
              <a:defRPr sz="2954">
                <a:solidFill>
                  <a:schemeClr val="tx1">
                    <a:tint val="75000"/>
                  </a:schemeClr>
                </a:solidFill>
              </a:defRPr>
            </a:lvl3pPr>
            <a:lvl4pPr marL="2251196" indent="0">
              <a:buNone/>
              <a:defRPr sz="2626">
                <a:solidFill>
                  <a:schemeClr val="tx1">
                    <a:tint val="75000"/>
                  </a:schemeClr>
                </a:solidFill>
              </a:defRPr>
            </a:lvl4pPr>
            <a:lvl5pPr marL="3001595" indent="0">
              <a:buNone/>
              <a:defRPr sz="2626">
                <a:solidFill>
                  <a:schemeClr val="tx1">
                    <a:tint val="75000"/>
                  </a:schemeClr>
                </a:solidFill>
              </a:defRPr>
            </a:lvl5pPr>
            <a:lvl6pPr marL="3751994" indent="0">
              <a:buNone/>
              <a:defRPr sz="2626">
                <a:solidFill>
                  <a:schemeClr val="tx1">
                    <a:tint val="75000"/>
                  </a:schemeClr>
                </a:solidFill>
              </a:defRPr>
            </a:lvl6pPr>
            <a:lvl7pPr marL="4502394" indent="0">
              <a:buNone/>
              <a:defRPr sz="2626">
                <a:solidFill>
                  <a:schemeClr val="tx1">
                    <a:tint val="75000"/>
                  </a:schemeClr>
                </a:solidFill>
              </a:defRPr>
            </a:lvl7pPr>
            <a:lvl8pPr marL="5252791" indent="0">
              <a:buNone/>
              <a:defRPr sz="2626">
                <a:solidFill>
                  <a:schemeClr val="tx1">
                    <a:tint val="75000"/>
                  </a:schemeClr>
                </a:solidFill>
              </a:defRPr>
            </a:lvl8pPr>
            <a:lvl9pPr marL="6003191" indent="0">
              <a:buNone/>
              <a:defRPr sz="2626">
                <a:solidFill>
                  <a:schemeClr val="tx1">
                    <a:tint val="75000"/>
                  </a:schemeClr>
                </a:solidFill>
              </a:defRPr>
            </a:lvl9pPr>
          </a:lstStyle>
          <a:p>
            <a:pPr lvl="0"/>
            <a:r>
              <a:rPr lang="en-US" noProof="0"/>
              <a:t>Click to edit Master text styles</a:t>
            </a:r>
          </a:p>
        </p:txBody>
      </p:sp>
      <p:sp>
        <p:nvSpPr>
          <p:cNvPr id="7" name="CaseCode">
            <a:extLst>
              <a:ext uri="{FF2B5EF4-FFF2-40B4-BE49-F238E27FC236}">
                <a16:creationId xmlns:a16="http://schemas.microsoft.com/office/drawing/2014/main" id="{452A60FA-C95E-401E-9AF3-D27C8C88BCCB}"/>
              </a:ext>
            </a:extLst>
          </p:cNvPr>
          <p:cNvSpPr txBox="1"/>
          <p:nvPr/>
        </p:nvSpPr>
        <p:spPr>
          <a:xfrm>
            <a:off x="13094364" y="7973309"/>
            <a:ext cx="10120832" cy="340991"/>
          </a:xfrm>
          <a:prstGeom prst="rect">
            <a:avLst/>
          </a:prstGeom>
          <a:noFill/>
        </p:spPr>
        <p:txBody>
          <a:bodyPr wrap="square" lIns="0" tIns="0" rIns="0" bIns="0" rtlCol="0">
            <a:spAutoFit/>
          </a:bodyPr>
          <a:lstStyle/>
          <a:p>
            <a:pPr marL="0" indent="0" algn="r">
              <a:spcBef>
                <a:spcPts val="0"/>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Presentation title</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8" name="Copyright">
            <a:extLst>
              <a:ext uri="{FF2B5EF4-FFF2-40B4-BE49-F238E27FC236}">
                <a16:creationId xmlns:a16="http://schemas.microsoft.com/office/drawing/2014/main" id="{CA24B28E-5B13-4779-8D72-C52A20B99FE7}"/>
              </a:ext>
            </a:extLst>
          </p:cNvPr>
          <p:cNvSpPr txBox="1"/>
          <p:nvPr/>
        </p:nvSpPr>
        <p:spPr>
          <a:xfrm>
            <a:off x="1036872" y="7973310"/>
            <a:ext cx="11068742" cy="340991"/>
          </a:xfrm>
          <a:prstGeom prst="rect">
            <a:avLst/>
          </a:prstGeom>
          <a:noFill/>
        </p:spPr>
        <p:txBody>
          <a:bodyPr wrap="square" lIns="0" tIns="0" rIns="0" bIns="0" rtlCol="0">
            <a:spAutoFit/>
          </a:bodyPr>
          <a:lstStyle/>
          <a:p>
            <a:pPr marL="0" indent="0">
              <a:spcBef>
                <a:spcPts val="739"/>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 2022. For information, contact Deloitte (legal entity) </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9" name="TextBox 8">
            <a:extLst>
              <a:ext uri="{FF2B5EF4-FFF2-40B4-BE49-F238E27FC236}">
                <a16:creationId xmlns:a16="http://schemas.microsoft.com/office/drawing/2014/main" id="{6C32543E-E807-47A4-A234-D5C7012187B4}"/>
              </a:ext>
            </a:extLst>
          </p:cNvPr>
          <p:cNvSpPr txBox="1"/>
          <p:nvPr/>
        </p:nvSpPr>
        <p:spPr>
          <a:xfrm>
            <a:off x="23526544" y="7973309"/>
            <a:ext cx="636562" cy="170496"/>
          </a:xfrm>
          <a:prstGeom prst="rect">
            <a:avLst/>
          </a:prstGeom>
          <a:noFill/>
        </p:spPr>
        <p:txBody>
          <a:bodyPr wrap="square" lIns="0" tIns="0" rIns="0" bIns="0" rtlCol="0">
            <a:spAutoFit/>
          </a:bodyPr>
          <a:lstStyle/>
          <a:p>
            <a:pPr marL="0" indent="0" algn="r">
              <a:spcBef>
                <a:spcPts val="739"/>
              </a:spcBef>
              <a:buSzPct val="100000"/>
              <a:buFont typeface="Arial"/>
              <a:buNone/>
            </a:pPr>
            <a:fld id="{C58DF478-B544-4ED8-9ED4-6A2648E2D233}" type="slidenum">
              <a:rPr lang="en-US" sz="1108" noProof="0" smtClean="0">
                <a:solidFill>
                  <a:schemeClr val="bg1"/>
                </a:solidFill>
                <a:latin typeface="Calibri" panose="020F0502020204030204" pitchFamily="34" charset="0"/>
                <a:cs typeface="Calibri" panose="020F0502020204030204" pitchFamily="34" charset="0"/>
              </a:rPr>
              <a:pPr marL="0" indent="0" algn="r">
                <a:spcBef>
                  <a:spcPts val="739"/>
                </a:spcBef>
                <a:buSzPct val="100000"/>
                <a:buFont typeface="Arial"/>
                <a:buNone/>
              </a:pPr>
              <a:t>‹#›</a:t>
            </a:fld>
            <a:endParaRPr lang="en-US" sz="1108" noProof="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7862711"/>
      </p:ext>
    </p:extLst>
  </p:cSld>
  <p:clrMapOvr>
    <a:masterClrMapping/>
  </p:clrMapOvr>
  <p:transition>
    <p:fade/>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1060073" y="2287100"/>
            <a:ext cx="11299527" cy="2087130"/>
          </a:xfrm>
        </p:spPr>
        <p:txBody>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12910430" y="2287100"/>
            <a:ext cx="11252673" cy="2087130"/>
          </a:xfrm>
        </p:spPr>
        <p:txBody>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p:nvSpPr>
        <p:spPr>
          <a:xfrm>
            <a:off x="1041731" y="2099352"/>
            <a:ext cx="11299527"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31"/>
              </a:spcAft>
            </a:pPr>
            <a:endParaRPr lang="en-US" sz="1354" noProof="0" dirty="0">
              <a:solidFill>
                <a:schemeClr val="bg1"/>
              </a:solidFill>
            </a:endParaRPr>
          </a:p>
        </p:txBody>
      </p:sp>
      <p:sp>
        <p:nvSpPr>
          <p:cNvPr id="5" name="Rectangle 4"/>
          <p:cNvSpPr/>
          <p:nvPr/>
        </p:nvSpPr>
        <p:spPr>
          <a:xfrm>
            <a:off x="12910432" y="2099352"/>
            <a:ext cx="11270865"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31"/>
              </a:spcAft>
            </a:pPr>
            <a:endParaRPr lang="en-US" sz="1354" noProof="0" dirty="0">
              <a:solidFill>
                <a:schemeClr val="bg1"/>
              </a:solidFill>
            </a:endParaRPr>
          </a:p>
        </p:txBody>
      </p:sp>
      <p:sp>
        <p:nvSpPr>
          <p:cNvPr id="6" name="Picture Placeholder 29"/>
          <p:cNvSpPr>
            <a:spLocks noGrp="1"/>
          </p:cNvSpPr>
          <p:nvPr>
            <p:ph type="pic" sz="quarter" idx="19" hasCustomPrompt="1"/>
          </p:nvPr>
        </p:nvSpPr>
        <p:spPr>
          <a:xfrm>
            <a:off x="9858193" y="2287101"/>
            <a:ext cx="2501410" cy="676168"/>
          </a:xfrm>
        </p:spPr>
        <p:txBody>
          <a:bodyPr/>
          <a:lstStyle>
            <a:lvl1pPr marL="0" marR="0" indent="0" algn="l" defTabSz="1125626" rtl="0" eaLnBrk="1" fontAlgn="auto" latinLnBrk="0" hangingPunct="1">
              <a:lnSpc>
                <a:spcPct val="100000"/>
              </a:lnSpc>
              <a:spcBef>
                <a:spcPts val="0"/>
              </a:spcBef>
              <a:spcAft>
                <a:spcPts val="1231"/>
              </a:spcAft>
              <a:buClrTx/>
              <a:buSzTx/>
              <a:buFont typeface="Arial" panose="020B0604020202020204" pitchFamily="34" charset="0"/>
              <a:buNone/>
              <a:tabLst/>
              <a:defRPr sz="1108"/>
            </a:lvl1pPr>
          </a:lstStyle>
          <a:p>
            <a:pPr>
              <a:spcBef>
                <a:spcPct val="0"/>
              </a:spcBef>
            </a:pPr>
            <a:r>
              <a:rPr lang="en-US" sz="1477" noProof="0" dirty="0">
                <a:solidFill>
                  <a:schemeClr val="bg1"/>
                </a:solidFill>
              </a:rPr>
              <a:t>Co-brand</a:t>
            </a:r>
            <a:br>
              <a:rPr lang="en-US" sz="1477" noProof="0" dirty="0">
                <a:solidFill>
                  <a:schemeClr val="bg1"/>
                </a:solidFill>
              </a:rPr>
            </a:br>
            <a:r>
              <a:rPr lang="en-US" sz="1477" noProof="0" dirty="0">
                <a:solidFill>
                  <a:schemeClr val="bg1"/>
                </a:solidFill>
              </a:rPr>
              <a:t>Logo</a:t>
            </a:r>
          </a:p>
          <a:p>
            <a:endParaRPr lang="en-US" noProof="0" dirty="0"/>
          </a:p>
        </p:txBody>
      </p:sp>
      <p:sp>
        <p:nvSpPr>
          <p:cNvPr id="7" name="Picture Placeholder 29"/>
          <p:cNvSpPr>
            <a:spLocks noGrp="1"/>
          </p:cNvSpPr>
          <p:nvPr>
            <p:ph type="pic" sz="quarter" idx="20" hasCustomPrompt="1"/>
          </p:nvPr>
        </p:nvSpPr>
        <p:spPr>
          <a:xfrm>
            <a:off x="21591514" y="2287101"/>
            <a:ext cx="2571590" cy="676168"/>
          </a:xfrm>
        </p:spPr>
        <p:txBody>
          <a:bodyPr/>
          <a:lstStyle>
            <a:lvl1pPr marL="0" marR="0" indent="0" algn="l" defTabSz="1125626" rtl="0" eaLnBrk="1" fontAlgn="auto" latinLnBrk="0" hangingPunct="1">
              <a:lnSpc>
                <a:spcPct val="100000"/>
              </a:lnSpc>
              <a:spcBef>
                <a:spcPts val="0"/>
              </a:spcBef>
              <a:spcAft>
                <a:spcPts val="1231"/>
              </a:spcAft>
              <a:buClrTx/>
              <a:buSzTx/>
              <a:buFont typeface="Arial" panose="020B0604020202020204" pitchFamily="34" charset="0"/>
              <a:buNone/>
              <a:tabLst/>
              <a:defRPr sz="1108"/>
            </a:lvl1pPr>
          </a:lstStyle>
          <a:p>
            <a:pPr>
              <a:spcBef>
                <a:spcPct val="0"/>
              </a:spcBef>
            </a:pPr>
            <a:r>
              <a:rPr lang="en-US" sz="1477" noProof="0" dirty="0">
                <a:solidFill>
                  <a:schemeClr val="bg1"/>
                </a:solidFill>
              </a:rPr>
              <a:t>Co-brand</a:t>
            </a:r>
            <a:br>
              <a:rPr lang="en-US" sz="1477" noProof="0" dirty="0">
                <a:solidFill>
                  <a:schemeClr val="bg1"/>
                </a:solidFill>
              </a:rPr>
            </a:br>
            <a:r>
              <a:rPr lang="en-US" sz="1477" noProof="0" dirty="0">
                <a:solidFill>
                  <a:schemeClr val="bg1"/>
                </a:solidFill>
              </a:rPr>
              <a:t>Logo</a:t>
            </a:r>
          </a:p>
          <a:p>
            <a:endParaRPr lang="en-US" noProof="0" dirty="0"/>
          </a:p>
        </p:txBody>
      </p:sp>
      <p:sp>
        <p:nvSpPr>
          <p:cNvPr id="10" name="Rectangle 9">
            <a:extLst>
              <a:ext uri="{FF2B5EF4-FFF2-40B4-BE49-F238E27FC236}">
                <a16:creationId xmlns:a16="http://schemas.microsoft.com/office/drawing/2014/main" id="{283703CC-2625-4A3C-9057-35BB359C858C}"/>
              </a:ext>
            </a:extLst>
          </p:cNvPr>
          <p:cNvSpPr/>
          <p:nvPr userDrawn="1"/>
        </p:nvSpPr>
        <p:spPr>
          <a:xfrm>
            <a:off x="971247" y="2099353"/>
            <a:ext cx="11459044"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641"/>
              </a:spcAft>
            </a:pPr>
            <a:endParaRPr lang="en-US" sz="1806" noProof="0" dirty="0">
              <a:solidFill>
                <a:schemeClr val="bg1"/>
              </a:solidFill>
            </a:endParaRPr>
          </a:p>
        </p:txBody>
      </p:sp>
      <p:sp>
        <p:nvSpPr>
          <p:cNvPr id="11" name="Rectangle 10">
            <a:extLst>
              <a:ext uri="{FF2B5EF4-FFF2-40B4-BE49-F238E27FC236}">
                <a16:creationId xmlns:a16="http://schemas.microsoft.com/office/drawing/2014/main" id="{6497003E-0D5A-4199-A9D0-BFB3CBF4A0D4}"/>
              </a:ext>
            </a:extLst>
          </p:cNvPr>
          <p:cNvSpPr/>
          <p:nvPr userDrawn="1"/>
        </p:nvSpPr>
        <p:spPr>
          <a:xfrm>
            <a:off x="12748384" y="2099353"/>
            <a:ext cx="11459044"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641"/>
              </a:spcAft>
            </a:pPr>
            <a:endParaRPr lang="en-US" sz="1806" noProof="0" dirty="0">
              <a:solidFill>
                <a:schemeClr val="bg1"/>
              </a:solidFill>
            </a:endParaRPr>
          </a:p>
        </p:txBody>
      </p:sp>
      <p:sp>
        <p:nvSpPr>
          <p:cNvPr id="14"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5" name="Text Placeholder 1"/>
          <p:cNvSpPr>
            <a:spLocks noGrp="1"/>
          </p:cNvSpPr>
          <p:nvPr>
            <p:ph type="body" sz="quarter" idx="22"/>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57026709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Qualifications 2 x 2">
    <p:spTree>
      <p:nvGrpSpPr>
        <p:cNvPr id="1" name=""/>
        <p:cNvGrpSpPr/>
        <p:nvPr/>
      </p:nvGrpSpPr>
      <p:grpSpPr>
        <a:xfrm>
          <a:off x="0" y="0"/>
          <a:ext cx="0" cy="0"/>
          <a:chOff x="0" y="0"/>
          <a:chExt cx="0" cy="0"/>
        </a:xfrm>
      </p:grpSpPr>
      <p:sp>
        <p:nvSpPr>
          <p:cNvPr id="4" name="Rectangle 3"/>
          <p:cNvSpPr/>
          <p:nvPr/>
        </p:nvSpPr>
        <p:spPr>
          <a:xfrm>
            <a:off x="1041731" y="2099352"/>
            <a:ext cx="11299527"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31"/>
              </a:spcAft>
            </a:pPr>
            <a:endParaRPr lang="en-GB" sz="1354" dirty="0">
              <a:solidFill>
                <a:schemeClr val="bg1"/>
              </a:solidFill>
            </a:endParaRPr>
          </a:p>
        </p:txBody>
      </p:sp>
      <p:sp>
        <p:nvSpPr>
          <p:cNvPr id="5" name="Rectangle 4"/>
          <p:cNvSpPr/>
          <p:nvPr/>
        </p:nvSpPr>
        <p:spPr>
          <a:xfrm>
            <a:off x="12910432" y="2099352"/>
            <a:ext cx="11270865"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31"/>
              </a:spcAft>
            </a:pPr>
            <a:endParaRPr lang="en-GB" sz="1354" dirty="0">
              <a:solidFill>
                <a:schemeClr val="bg1"/>
              </a:solidFill>
            </a:endParaRPr>
          </a:p>
        </p:txBody>
      </p:sp>
      <p:sp>
        <p:nvSpPr>
          <p:cNvPr id="7" name="Picture Placeholder 29"/>
          <p:cNvSpPr>
            <a:spLocks noGrp="1"/>
          </p:cNvSpPr>
          <p:nvPr>
            <p:ph type="pic" sz="quarter" idx="20" hasCustomPrompt="1"/>
          </p:nvPr>
        </p:nvSpPr>
        <p:spPr>
          <a:xfrm>
            <a:off x="21613244" y="2287101"/>
            <a:ext cx="2571590" cy="676168"/>
          </a:xfrm>
        </p:spPr>
        <p:txBody>
          <a:bodyPr/>
          <a:lstStyle>
            <a:lvl1pPr marL="0" marR="0" indent="0" algn="l" defTabSz="1125626" rtl="0" eaLnBrk="1" fontAlgn="auto" latinLnBrk="0" hangingPunct="1">
              <a:lnSpc>
                <a:spcPct val="100000"/>
              </a:lnSpc>
              <a:spcBef>
                <a:spcPts val="0"/>
              </a:spcBef>
              <a:spcAft>
                <a:spcPts val="1231"/>
              </a:spcAft>
              <a:buClrTx/>
              <a:buSzTx/>
              <a:buFont typeface="Arial" panose="020B0604020202020204" pitchFamily="34" charset="0"/>
              <a:buNone/>
              <a:tabLst/>
              <a:defRPr sz="1108"/>
            </a:lvl1pPr>
          </a:lstStyle>
          <a:p>
            <a:pPr>
              <a:spcBef>
                <a:spcPct val="0"/>
              </a:spcBef>
            </a:pPr>
            <a:r>
              <a:rPr lang="en-US" sz="1477" dirty="0">
                <a:solidFill>
                  <a:schemeClr val="bg1"/>
                </a:solidFill>
              </a:rPr>
              <a:t>Co-brand</a:t>
            </a:r>
            <a:br>
              <a:rPr lang="en-US" sz="1477" dirty="0">
                <a:solidFill>
                  <a:schemeClr val="bg1"/>
                </a:solidFill>
              </a:rPr>
            </a:br>
            <a:r>
              <a:rPr lang="en-US" sz="1477" dirty="0">
                <a:solidFill>
                  <a:schemeClr val="bg1"/>
                </a:solidFill>
              </a:rPr>
              <a:t>Logo</a:t>
            </a:r>
          </a:p>
          <a:p>
            <a:endParaRPr lang="en-GB" dirty="0"/>
          </a:p>
        </p:txBody>
      </p:sp>
      <p:sp>
        <p:nvSpPr>
          <p:cNvPr id="12" name="Rectangle 11"/>
          <p:cNvSpPr/>
          <p:nvPr/>
        </p:nvSpPr>
        <p:spPr>
          <a:xfrm>
            <a:off x="1041737" y="5051508"/>
            <a:ext cx="11303906"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31"/>
              </a:spcAft>
            </a:pPr>
            <a:endParaRPr lang="en-GB" sz="1354" dirty="0">
              <a:solidFill>
                <a:schemeClr val="bg1"/>
              </a:solidFill>
            </a:endParaRPr>
          </a:p>
        </p:txBody>
      </p:sp>
      <p:sp>
        <p:nvSpPr>
          <p:cNvPr id="13" name="Rectangle 12"/>
          <p:cNvSpPr/>
          <p:nvPr/>
        </p:nvSpPr>
        <p:spPr>
          <a:xfrm>
            <a:off x="12910428" y="5051508"/>
            <a:ext cx="11253831"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31"/>
              </a:spcAft>
            </a:pPr>
            <a:endParaRPr lang="en-GB" sz="1354" dirty="0">
              <a:solidFill>
                <a:schemeClr val="bg1"/>
              </a:solidFill>
            </a:endParaRPr>
          </a:p>
        </p:txBody>
      </p:sp>
      <p:sp>
        <p:nvSpPr>
          <p:cNvPr id="14" name="Picture Placeholder 29"/>
          <p:cNvSpPr>
            <a:spLocks noGrp="1"/>
          </p:cNvSpPr>
          <p:nvPr>
            <p:ph type="pic" sz="quarter" idx="24" hasCustomPrompt="1"/>
          </p:nvPr>
        </p:nvSpPr>
        <p:spPr>
          <a:xfrm>
            <a:off x="9827196" y="5231439"/>
            <a:ext cx="2561710" cy="676168"/>
          </a:xfrm>
        </p:spPr>
        <p:txBody>
          <a:bodyPr/>
          <a:lstStyle>
            <a:lvl1pPr marL="0" marR="0" indent="0" algn="l" defTabSz="1125626" rtl="0" eaLnBrk="1" fontAlgn="auto" latinLnBrk="0" hangingPunct="1">
              <a:lnSpc>
                <a:spcPct val="100000"/>
              </a:lnSpc>
              <a:spcBef>
                <a:spcPts val="0"/>
              </a:spcBef>
              <a:spcAft>
                <a:spcPts val="1231"/>
              </a:spcAft>
              <a:buClrTx/>
              <a:buSzTx/>
              <a:buFont typeface="Arial" panose="020B0604020202020204" pitchFamily="34" charset="0"/>
              <a:buNone/>
              <a:tabLst/>
              <a:defRPr sz="1108"/>
            </a:lvl1pPr>
          </a:lstStyle>
          <a:p>
            <a:pPr>
              <a:spcBef>
                <a:spcPct val="0"/>
              </a:spcBef>
            </a:pPr>
            <a:r>
              <a:rPr lang="en-US" sz="1477" dirty="0">
                <a:solidFill>
                  <a:schemeClr val="bg1"/>
                </a:solidFill>
              </a:rPr>
              <a:t>Co-brand</a:t>
            </a:r>
            <a:br>
              <a:rPr lang="en-US" sz="1477" dirty="0">
                <a:solidFill>
                  <a:schemeClr val="bg1"/>
                </a:solidFill>
              </a:rPr>
            </a:br>
            <a:r>
              <a:rPr lang="en-US" sz="1477" dirty="0">
                <a:solidFill>
                  <a:schemeClr val="bg1"/>
                </a:solidFill>
              </a:rPr>
              <a:t>Logo</a:t>
            </a:r>
          </a:p>
          <a:p>
            <a:endParaRPr lang="en-GB" dirty="0"/>
          </a:p>
        </p:txBody>
      </p:sp>
      <p:sp>
        <p:nvSpPr>
          <p:cNvPr id="15" name="Picture Placeholder 29"/>
          <p:cNvSpPr>
            <a:spLocks noGrp="1"/>
          </p:cNvSpPr>
          <p:nvPr>
            <p:ph type="pic" sz="quarter" idx="25" hasCustomPrompt="1"/>
          </p:nvPr>
        </p:nvSpPr>
        <p:spPr>
          <a:xfrm>
            <a:off x="21609708" y="5231439"/>
            <a:ext cx="2571588" cy="676168"/>
          </a:xfrm>
        </p:spPr>
        <p:txBody>
          <a:bodyPr/>
          <a:lstStyle>
            <a:lvl1pPr marL="0" marR="0" indent="0" algn="l" defTabSz="1125626" rtl="0" eaLnBrk="1" fontAlgn="auto" latinLnBrk="0" hangingPunct="1">
              <a:lnSpc>
                <a:spcPct val="100000"/>
              </a:lnSpc>
              <a:spcBef>
                <a:spcPts val="0"/>
              </a:spcBef>
              <a:spcAft>
                <a:spcPts val="1231"/>
              </a:spcAft>
              <a:buClrTx/>
              <a:buSzTx/>
              <a:buFont typeface="Arial" panose="020B0604020202020204" pitchFamily="34" charset="0"/>
              <a:buNone/>
              <a:tabLst/>
              <a:defRPr sz="1108"/>
            </a:lvl1pPr>
          </a:lstStyle>
          <a:p>
            <a:pPr>
              <a:spcBef>
                <a:spcPct val="0"/>
              </a:spcBef>
            </a:pPr>
            <a:r>
              <a:rPr lang="en-US" sz="1477" dirty="0">
                <a:solidFill>
                  <a:schemeClr val="bg1"/>
                </a:solidFill>
              </a:rPr>
              <a:t>Co-brand</a:t>
            </a:r>
            <a:br>
              <a:rPr lang="en-US" sz="1477" dirty="0">
                <a:solidFill>
                  <a:schemeClr val="bg1"/>
                </a:solidFill>
              </a:rPr>
            </a:br>
            <a:r>
              <a:rPr lang="en-US" sz="1477" dirty="0">
                <a:solidFill>
                  <a:schemeClr val="bg1"/>
                </a:solidFill>
              </a:rPr>
              <a:t>Logo</a:t>
            </a:r>
          </a:p>
          <a:p>
            <a:endParaRPr lang="en-GB" dirty="0"/>
          </a:p>
        </p:txBody>
      </p:sp>
      <p:sp>
        <p:nvSpPr>
          <p:cNvPr id="17" name="Picture Placeholder 29"/>
          <p:cNvSpPr>
            <a:spLocks noGrp="1"/>
          </p:cNvSpPr>
          <p:nvPr>
            <p:ph type="pic" sz="quarter" idx="19" hasCustomPrompt="1"/>
          </p:nvPr>
        </p:nvSpPr>
        <p:spPr>
          <a:xfrm>
            <a:off x="9858193" y="2287101"/>
            <a:ext cx="2501410" cy="676168"/>
          </a:xfrm>
        </p:spPr>
        <p:txBody>
          <a:bodyPr/>
          <a:lstStyle>
            <a:lvl1pPr marL="0" marR="0" indent="0" algn="l" defTabSz="1125626" rtl="0" eaLnBrk="1" fontAlgn="auto" latinLnBrk="0" hangingPunct="1">
              <a:lnSpc>
                <a:spcPct val="100000"/>
              </a:lnSpc>
              <a:spcBef>
                <a:spcPts val="0"/>
              </a:spcBef>
              <a:spcAft>
                <a:spcPts val="1231"/>
              </a:spcAft>
              <a:buClrTx/>
              <a:buSzTx/>
              <a:buFont typeface="Arial" panose="020B0604020202020204" pitchFamily="34" charset="0"/>
              <a:buNone/>
              <a:tabLst/>
              <a:defRPr sz="1108"/>
            </a:lvl1pPr>
          </a:lstStyle>
          <a:p>
            <a:pPr>
              <a:spcBef>
                <a:spcPct val="0"/>
              </a:spcBef>
            </a:pPr>
            <a:r>
              <a:rPr lang="en-US" sz="1477" dirty="0">
                <a:solidFill>
                  <a:schemeClr val="bg1"/>
                </a:solidFill>
              </a:rPr>
              <a:t>Co-brand</a:t>
            </a:r>
            <a:br>
              <a:rPr lang="en-US" sz="1477" dirty="0">
                <a:solidFill>
                  <a:schemeClr val="bg1"/>
                </a:solidFill>
              </a:rPr>
            </a:br>
            <a:r>
              <a:rPr lang="en-US" sz="1477" dirty="0">
                <a:solidFill>
                  <a:schemeClr val="bg1"/>
                </a:solidFill>
              </a:rPr>
              <a:t>Logo</a:t>
            </a:r>
          </a:p>
          <a:p>
            <a:endParaRPr lang="en-GB" dirty="0"/>
          </a:p>
        </p:txBody>
      </p:sp>
      <p:sp>
        <p:nvSpPr>
          <p:cNvPr id="18" name="Rectangle 17">
            <a:extLst>
              <a:ext uri="{FF2B5EF4-FFF2-40B4-BE49-F238E27FC236}">
                <a16:creationId xmlns:a16="http://schemas.microsoft.com/office/drawing/2014/main" id="{A32462FA-7D20-4E6B-9335-5F0CC56925D0}"/>
              </a:ext>
            </a:extLst>
          </p:cNvPr>
          <p:cNvSpPr/>
          <p:nvPr userDrawn="1"/>
        </p:nvSpPr>
        <p:spPr>
          <a:xfrm>
            <a:off x="971247" y="2099353"/>
            <a:ext cx="11459044"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641"/>
              </a:spcAft>
            </a:pPr>
            <a:endParaRPr lang="en-US" sz="1806" noProof="0" dirty="0">
              <a:solidFill>
                <a:schemeClr val="bg1"/>
              </a:solidFill>
            </a:endParaRPr>
          </a:p>
        </p:txBody>
      </p:sp>
      <p:sp>
        <p:nvSpPr>
          <p:cNvPr id="19" name="Rectangle 18">
            <a:extLst>
              <a:ext uri="{FF2B5EF4-FFF2-40B4-BE49-F238E27FC236}">
                <a16:creationId xmlns:a16="http://schemas.microsoft.com/office/drawing/2014/main" id="{E5AF616D-3F67-4FD6-BC16-ABC13A0ACA22}"/>
              </a:ext>
            </a:extLst>
          </p:cNvPr>
          <p:cNvSpPr/>
          <p:nvPr userDrawn="1"/>
        </p:nvSpPr>
        <p:spPr>
          <a:xfrm>
            <a:off x="12748384" y="2099353"/>
            <a:ext cx="11459044" cy="65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641"/>
              </a:spcAft>
            </a:pPr>
            <a:endParaRPr lang="en-US" sz="1806" noProof="0" dirty="0">
              <a:solidFill>
                <a:schemeClr val="bg1"/>
              </a:solidFill>
            </a:endParaRPr>
          </a:p>
        </p:txBody>
      </p:sp>
      <p:sp>
        <p:nvSpPr>
          <p:cNvPr id="20" name="Rectangle 19">
            <a:extLst>
              <a:ext uri="{FF2B5EF4-FFF2-40B4-BE49-F238E27FC236}">
                <a16:creationId xmlns:a16="http://schemas.microsoft.com/office/drawing/2014/main" id="{01986DCA-1B97-4EC9-A852-97E5340E26DC}"/>
              </a:ext>
            </a:extLst>
          </p:cNvPr>
          <p:cNvSpPr/>
          <p:nvPr userDrawn="1"/>
        </p:nvSpPr>
        <p:spPr>
          <a:xfrm>
            <a:off x="971247" y="5051509"/>
            <a:ext cx="11459044"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641"/>
              </a:spcAft>
            </a:pPr>
            <a:endParaRPr lang="en-US" sz="1806" noProof="0" dirty="0">
              <a:solidFill>
                <a:schemeClr val="bg1"/>
              </a:solidFill>
            </a:endParaRPr>
          </a:p>
        </p:txBody>
      </p:sp>
      <p:sp>
        <p:nvSpPr>
          <p:cNvPr id="21" name="Rectangle 20">
            <a:extLst>
              <a:ext uri="{FF2B5EF4-FFF2-40B4-BE49-F238E27FC236}">
                <a16:creationId xmlns:a16="http://schemas.microsoft.com/office/drawing/2014/main" id="{421E9D44-54F1-4CE7-8FDF-78DC08D29E3F}"/>
              </a:ext>
            </a:extLst>
          </p:cNvPr>
          <p:cNvSpPr/>
          <p:nvPr userDrawn="1"/>
        </p:nvSpPr>
        <p:spPr>
          <a:xfrm>
            <a:off x="12748384" y="5051509"/>
            <a:ext cx="11459044"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641"/>
              </a:spcAft>
            </a:pPr>
            <a:endParaRPr lang="en-US" sz="1806" noProof="0" dirty="0">
              <a:solidFill>
                <a:schemeClr val="bg1"/>
              </a:solidFill>
            </a:endParaRPr>
          </a:p>
        </p:txBody>
      </p:sp>
      <p:sp>
        <p:nvSpPr>
          <p:cNvPr id="24" name="Text Placeholder 8">
            <a:extLst>
              <a:ext uri="{FF2B5EF4-FFF2-40B4-BE49-F238E27FC236}">
                <a16:creationId xmlns:a16="http://schemas.microsoft.com/office/drawing/2014/main" id="{C0C507E7-B81B-4C48-A5AA-EB2302302973}"/>
              </a:ext>
            </a:extLst>
          </p:cNvPr>
          <p:cNvSpPr>
            <a:spLocks noGrp="1"/>
          </p:cNvSpPr>
          <p:nvPr>
            <p:ph type="body" sz="quarter" idx="17"/>
          </p:nvPr>
        </p:nvSpPr>
        <p:spPr>
          <a:xfrm>
            <a:off x="1060073" y="2287100"/>
            <a:ext cx="11299527" cy="2087130"/>
          </a:xfrm>
        </p:spPr>
        <p:txBody>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ext Placeholder 8">
            <a:extLst>
              <a:ext uri="{FF2B5EF4-FFF2-40B4-BE49-F238E27FC236}">
                <a16:creationId xmlns:a16="http://schemas.microsoft.com/office/drawing/2014/main" id="{A4B9D944-7F4E-42D4-8A84-43402BC40F0D}"/>
              </a:ext>
            </a:extLst>
          </p:cNvPr>
          <p:cNvSpPr>
            <a:spLocks noGrp="1"/>
          </p:cNvSpPr>
          <p:nvPr>
            <p:ph type="body" sz="quarter" idx="21"/>
          </p:nvPr>
        </p:nvSpPr>
        <p:spPr>
          <a:xfrm>
            <a:off x="12910430" y="2287100"/>
            <a:ext cx="11252673" cy="2087130"/>
          </a:xfrm>
        </p:spPr>
        <p:txBody>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6" name="Text Placeholder 8">
            <a:extLst>
              <a:ext uri="{FF2B5EF4-FFF2-40B4-BE49-F238E27FC236}">
                <a16:creationId xmlns:a16="http://schemas.microsoft.com/office/drawing/2014/main" id="{D3B7D15E-E3BF-4AE0-B657-86BF4076BE3E}"/>
              </a:ext>
            </a:extLst>
          </p:cNvPr>
          <p:cNvSpPr>
            <a:spLocks noGrp="1"/>
          </p:cNvSpPr>
          <p:nvPr>
            <p:ph type="body" sz="quarter" idx="26"/>
          </p:nvPr>
        </p:nvSpPr>
        <p:spPr>
          <a:xfrm>
            <a:off x="1130764" y="5234110"/>
            <a:ext cx="11299527" cy="2087130"/>
          </a:xfrm>
        </p:spPr>
        <p:txBody>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7" name="Text Placeholder 8">
            <a:extLst>
              <a:ext uri="{FF2B5EF4-FFF2-40B4-BE49-F238E27FC236}">
                <a16:creationId xmlns:a16="http://schemas.microsoft.com/office/drawing/2014/main" id="{960D4485-EAA8-48B3-931F-31B5CEB3E678}"/>
              </a:ext>
            </a:extLst>
          </p:cNvPr>
          <p:cNvSpPr>
            <a:spLocks noGrp="1"/>
          </p:cNvSpPr>
          <p:nvPr>
            <p:ph type="body" sz="quarter" idx="27"/>
          </p:nvPr>
        </p:nvSpPr>
        <p:spPr>
          <a:xfrm>
            <a:off x="12981121" y="5234110"/>
            <a:ext cx="11252673" cy="2087130"/>
          </a:xfrm>
        </p:spPr>
        <p:txBody>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8"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29" name="Text Placeholder 1"/>
          <p:cNvSpPr>
            <a:spLocks noGrp="1"/>
          </p:cNvSpPr>
          <p:nvPr>
            <p:ph type="body" sz="quarter" idx="28"/>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219827811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3 column green line">
    <p:spTree>
      <p:nvGrpSpPr>
        <p:cNvPr id="1" name=""/>
        <p:cNvGrpSpPr/>
        <p:nvPr/>
      </p:nvGrpSpPr>
      <p:grpSpPr>
        <a:xfrm>
          <a:off x="0" y="0"/>
          <a:ext cx="0" cy="0"/>
          <a:chOff x="0" y="0"/>
          <a:chExt cx="0" cy="0"/>
        </a:xfrm>
      </p:grpSpPr>
      <p:sp>
        <p:nvSpPr>
          <p:cNvPr id="4" name="Rectangle 3"/>
          <p:cNvSpPr/>
          <p:nvPr/>
        </p:nvSpPr>
        <p:spPr>
          <a:xfrm>
            <a:off x="8929128" y="2100078"/>
            <a:ext cx="7350235"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4" noProof="0" dirty="0">
              <a:solidFill>
                <a:schemeClr val="bg1"/>
              </a:solidFill>
            </a:endParaRPr>
          </a:p>
        </p:txBody>
      </p:sp>
      <p:sp>
        <p:nvSpPr>
          <p:cNvPr id="5" name="Rectangle 4"/>
          <p:cNvSpPr/>
          <p:nvPr/>
        </p:nvSpPr>
        <p:spPr>
          <a:xfrm>
            <a:off x="1041731" y="2092995"/>
            <a:ext cx="7358260" cy="73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4" noProof="0" dirty="0">
              <a:solidFill>
                <a:schemeClr val="bg1"/>
              </a:solidFill>
            </a:endParaRPr>
          </a:p>
        </p:txBody>
      </p:sp>
      <p:sp>
        <p:nvSpPr>
          <p:cNvPr id="6" name="Rectangle 5"/>
          <p:cNvSpPr/>
          <p:nvPr/>
        </p:nvSpPr>
        <p:spPr>
          <a:xfrm>
            <a:off x="16773736" y="2100078"/>
            <a:ext cx="7407563"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4" noProof="0" dirty="0">
              <a:solidFill>
                <a:schemeClr val="bg1"/>
              </a:solidFill>
            </a:endParaRPr>
          </a:p>
        </p:txBody>
      </p:sp>
      <p:sp>
        <p:nvSpPr>
          <p:cNvPr id="11" name="Rectangle 10">
            <a:extLst>
              <a:ext uri="{FF2B5EF4-FFF2-40B4-BE49-F238E27FC236}">
                <a16:creationId xmlns:a16="http://schemas.microsoft.com/office/drawing/2014/main" id="{BCD5B122-EABE-4ECA-819A-54D0AA2130F9}"/>
              </a:ext>
            </a:extLst>
          </p:cNvPr>
          <p:cNvSpPr/>
          <p:nvPr userDrawn="1"/>
        </p:nvSpPr>
        <p:spPr>
          <a:xfrm>
            <a:off x="8842961" y="2100078"/>
            <a:ext cx="7517335"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12" name="Rectangle 11">
            <a:extLst>
              <a:ext uri="{FF2B5EF4-FFF2-40B4-BE49-F238E27FC236}">
                <a16:creationId xmlns:a16="http://schemas.microsoft.com/office/drawing/2014/main" id="{3FF78E2E-2B9E-4E32-8A54-BC55293CD3C9}"/>
              </a:ext>
            </a:extLst>
          </p:cNvPr>
          <p:cNvSpPr/>
          <p:nvPr userDrawn="1"/>
        </p:nvSpPr>
        <p:spPr>
          <a:xfrm>
            <a:off x="971249" y="2100078"/>
            <a:ext cx="7497650"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13" name="Rectangle 12">
            <a:extLst>
              <a:ext uri="{FF2B5EF4-FFF2-40B4-BE49-F238E27FC236}">
                <a16:creationId xmlns:a16="http://schemas.microsoft.com/office/drawing/2014/main" id="{6B0F314D-E019-4AD3-B954-818463FF0B9D}"/>
              </a:ext>
            </a:extLst>
          </p:cNvPr>
          <p:cNvSpPr/>
          <p:nvPr userDrawn="1"/>
        </p:nvSpPr>
        <p:spPr>
          <a:xfrm>
            <a:off x="16750744" y="2100078"/>
            <a:ext cx="7500930" cy="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6" noProof="0" dirty="0">
              <a:solidFill>
                <a:schemeClr val="bg1"/>
              </a:solidFill>
            </a:endParaRPr>
          </a:p>
        </p:txBody>
      </p:sp>
      <p:sp>
        <p:nvSpPr>
          <p:cNvPr id="14" name="Text Placeholder 8">
            <a:extLst>
              <a:ext uri="{FF2B5EF4-FFF2-40B4-BE49-F238E27FC236}">
                <a16:creationId xmlns:a16="http://schemas.microsoft.com/office/drawing/2014/main" id="{68D44A10-A1BE-4B60-89A4-889D08B8B34B}"/>
              </a:ext>
            </a:extLst>
          </p:cNvPr>
          <p:cNvSpPr>
            <a:spLocks noGrp="1"/>
          </p:cNvSpPr>
          <p:nvPr>
            <p:ph type="body" sz="quarter" idx="17"/>
          </p:nvPr>
        </p:nvSpPr>
        <p:spPr>
          <a:xfrm>
            <a:off x="1060073" y="2287099"/>
            <a:ext cx="7408826" cy="5250917"/>
          </a:xfrm>
        </p:spPr>
        <p:txBody>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a:extLst>
              <a:ext uri="{FF2B5EF4-FFF2-40B4-BE49-F238E27FC236}">
                <a16:creationId xmlns:a16="http://schemas.microsoft.com/office/drawing/2014/main" id="{9F52FC78-7A4E-4367-9DA3-28A234B39DF1}"/>
              </a:ext>
            </a:extLst>
          </p:cNvPr>
          <p:cNvSpPr>
            <a:spLocks noGrp="1"/>
          </p:cNvSpPr>
          <p:nvPr>
            <p:ph type="body" sz="quarter" idx="22"/>
          </p:nvPr>
        </p:nvSpPr>
        <p:spPr>
          <a:xfrm>
            <a:off x="8929128" y="2335561"/>
            <a:ext cx="7350235" cy="5202457"/>
          </a:xfrm>
        </p:spPr>
        <p:txBody>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8">
            <a:extLst>
              <a:ext uri="{FF2B5EF4-FFF2-40B4-BE49-F238E27FC236}">
                <a16:creationId xmlns:a16="http://schemas.microsoft.com/office/drawing/2014/main" id="{2D6B6D6E-986C-4D4B-8630-4EBB5F79C2AC}"/>
              </a:ext>
            </a:extLst>
          </p:cNvPr>
          <p:cNvSpPr>
            <a:spLocks noGrp="1"/>
          </p:cNvSpPr>
          <p:nvPr>
            <p:ph type="body" sz="quarter" idx="23"/>
          </p:nvPr>
        </p:nvSpPr>
        <p:spPr>
          <a:xfrm>
            <a:off x="16901439" y="2335561"/>
            <a:ext cx="7350235" cy="5202457"/>
          </a:xfrm>
        </p:spPr>
        <p:txBody>
          <a:bodyPr/>
          <a:lstStyle>
            <a:lvl1pPr marL="0" indent="0" algn="l">
              <a:spcAft>
                <a:spcPts val="1231"/>
              </a:spcAft>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9"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20"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280461222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1036876" y="2060834"/>
            <a:ext cx="7638742" cy="2427168"/>
          </a:xfrm>
        </p:spPr>
        <p:txBody>
          <a:bodyPr/>
          <a:lstStyle/>
          <a:p>
            <a:r>
              <a:rPr lang="en-US" noProof="0"/>
              <a:t>Click icon to add picture</a:t>
            </a:r>
            <a:endParaRPr lang="en-US" noProof="0" dirty="0"/>
          </a:p>
        </p:txBody>
      </p:sp>
      <p:sp>
        <p:nvSpPr>
          <p:cNvPr id="5" name="Picture Placeholder 7"/>
          <p:cNvSpPr>
            <a:spLocks noGrp="1"/>
          </p:cNvSpPr>
          <p:nvPr>
            <p:ph type="pic" sz="quarter" idx="14"/>
          </p:nvPr>
        </p:nvSpPr>
        <p:spPr>
          <a:xfrm>
            <a:off x="16548642" y="2060834"/>
            <a:ext cx="7614462" cy="2427168"/>
          </a:xfrm>
        </p:spPr>
        <p:txBody>
          <a:bodyPr/>
          <a:lstStyle/>
          <a:p>
            <a:r>
              <a:rPr lang="en-US" noProof="0"/>
              <a:t>Click icon to add picture</a:t>
            </a:r>
            <a:endParaRPr lang="en-US" noProof="0" dirty="0"/>
          </a:p>
        </p:txBody>
      </p:sp>
      <p:sp>
        <p:nvSpPr>
          <p:cNvPr id="6" name="Picture Placeholder 7"/>
          <p:cNvSpPr>
            <a:spLocks noGrp="1"/>
          </p:cNvSpPr>
          <p:nvPr>
            <p:ph type="pic" sz="quarter" idx="15"/>
          </p:nvPr>
        </p:nvSpPr>
        <p:spPr>
          <a:xfrm>
            <a:off x="8832134" y="2060834"/>
            <a:ext cx="7559993" cy="2427168"/>
          </a:xfrm>
        </p:spPr>
        <p:txBody>
          <a:bodyPr/>
          <a:lstStyle/>
          <a:p>
            <a:r>
              <a:rPr lang="en-US" noProof="0"/>
              <a:t>Click icon to add picture</a:t>
            </a:r>
            <a:endParaRPr lang="en-US" noProof="0" dirty="0"/>
          </a:p>
        </p:txBody>
      </p:sp>
      <p:sp>
        <p:nvSpPr>
          <p:cNvPr id="9" name="Text Placeholder 18"/>
          <p:cNvSpPr>
            <a:spLocks noGrp="1"/>
          </p:cNvSpPr>
          <p:nvPr>
            <p:ph idx="1" hasCustomPrompt="1"/>
          </p:nvPr>
        </p:nvSpPr>
        <p:spPr>
          <a:xfrm>
            <a:off x="1036877" y="4717540"/>
            <a:ext cx="7614454" cy="2579230"/>
          </a:xfrm>
          <a:prstGeom prst="rect">
            <a:avLst/>
          </a:prstGeom>
        </p:spPr>
        <p:txBody>
          <a:bodyPr vert="horz" lIns="0" tIns="0" rIns="0" bIns="0" rtlCol="0">
            <a:normAutofit/>
          </a:bodyPr>
          <a:lstStyle>
            <a:lvl1pPr marL="0" indent="0" algn="l">
              <a:buFontTx/>
              <a:buNone/>
              <a:defRPr/>
            </a:lvl1pPr>
            <a:lvl2pPr marL="171971" indent="-171971" algn="l">
              <a:buClrTx/>
              <a:buSzPct val="100000"/>
              <a:buFont typeface="Arial" panose="020B0604020202020204" pitchFamily="34" charset="0"/>
              <a:buChar char="•"/>
              <a:defRPr/>
            </a:lvl2pPr>
            <a:lvl3pPr marL="375209" indent="-171971" algn="l">
              <a:buClrTx/>
              <a:buSzPct val="100000"/>
              <a:buFont typeface="Arial" panose="020B0604020202020204" pitchFamily="34" charset="0"/>
              <a:buChar char="−"/>
              <a:defRPr/>
            </a:lvl3pPr>
            <a:lvl4pPr marL="578447" indent="-171971" algn="l">
              <a:buClrTx/>
              <a:buSzPct val="100000"/>
              <a:buFont typeface="Arial" panose="020B0604020202020204" pitchFamily="34" charset="0"/>
              <a:buChar char="◦"/>
              <a:defRPr/>
            </a:lvl4pPr>
            <a:lvl5pPr marL="781685" indent="-171971" algn="l">
              <a:buClrTx/>
              <a:buSzPct val="100000"/>
              <a:buFont typeface="Arial" panose="020B0604020202020204" pitchFamily="34" charset="0"/>
              <a:buChar cha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8819991" y="4717540"/>
            <a:ext cx="7559993" cy="2579230"/>
          </a:xfrm>
          <a:prstGeom prst="rect">
            <a:avLst/>
          </a:prstGeom>
        </p:spPr>
        <p:txBody>
          <a:bodyPr vert="horz" lIns="0" tIns="0" rIns="0" bIns="0" rtlCol="0">
            <a:normAutofit/>
          </a:bodyPr>
          <a:lstStyle>
            <a:lvl1pPr marL="0" indent="0" algn="l">
              <a:buFontTx/>
              <a:buNone/>
              <a:defRPr/>
            </a:lvl1pPr>
            <a:lvl2pPr marL="171971" indent="-171971" algn="l">
              <a:buClrTx/>
              <a:buSzPct val="100000"/>
              <a:buFont typeface="Arial" panose="020B0604020202020204" pitchFamily="34" charset="0"/>
              <a:buChar char="•"/>
              <a:defRPr/>
            </a:lvl2pPr>
            <a:lvl3pPr marL="375209" indent="-171971" algn="l">
              <a:buClrTx/>
              <a:buSzPct val="100000"/>
              <a:buFont typeface="Arial" panose="020B0604020202020204" pitchFamily="34" charset="0"/>
              <a:buChar char="−"/>
              <a:defRPr/>
            </a:lvl3pPr>
            <a:lvl4pPr marL="578447" indent="-171971" algn="l">
              <a:buClrTx/>
              <a:buSzPct val="100000"/>
              <a:buFont typeface="Arial" panose="020B0604020202020204" pitchFamily="34" charset="0"/>
              <a:buChar char="◦"/>
              <a:defRPr/>
            </a:lvl4pPr>
            <a:lvl5pPr marL="781685" indent="-171971" algn="l">
              <a:buClrTx/>
              <a:buSzPct val="100000"/>
              <a:buFont typeface="Arial" panose="020B0604020202020204" pitchFamily="34" charset="0"/>
              <a:buChar cha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16548642" y="4717540"/>
            <a:ext cx="7614462" cy="2579230"/>
          </a:xfrm>
          <a:prstGeom prst="rect">
            <a:avLst/>
          </a:prstGeom>
        </p:spPr>
        <p:txBody>
          <a:bodyPr vert="horz" lIns="0" tIns="0" rIns="0" bIns="0" rtlCol="0">
            <a:normAutofit/>
          </a:bodyPr>
          <a:lstStyle>
            <a:lvl1pPr marL="0" indent="0" algn="l">
              <a:buFontTx/>
              <a:buNone/>
              <a:defRPr/>
            </a:lvl1pPr>
            <a:lvl2pPr marL="171971" indent="-171971" algn="l">
              <a:buClrTx/>
              <a:buSzPct val="100000"/>
              <a:buFont typeface="Arial" panose="020B0604020202020204" pitchFamily="34" charset="0"/>
              <a:buChar char="•"/>
              <a:defRPr/>
            </a:lvl2pPr>
            <a:lvl3pPr marL="375209" indent="-171971" algn="l">
              <a:buClrTx/>
              <a:buSzPct val="100000"/>
              <a:buFont typeface="Arial" panose="020B0604020202020204" pitchFamily="34" charset="0"/>
              <a:buChar char="−"/>
              <a:defRPr/>
            </a:lvl3pPr>
            <a:lvl4pPr marL="578447" indent="-171971" algn="l">
              <a:buClrTx/>
              <a:buSzPct val="100000"/>
              <a:buFont typeface="Arial" panose="020B0604020202020204" pitchFamily="34" charset="0"/>
              <a:buChar char="◦"/>
              <a:defRPr/>
            </a:lvl4pPr>
            <a:lvl5pPr marL="781685" indent="-171971" algn="l">
              <a:buClrTx/>
              <a:buSzPct val="100000"/>
              <a:buFont typeface="Arial" panose="020B0604020202020204" pitchFamily="34" charset="0"/>
              <a:buChar cha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5"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406311285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1041731" y="3146483"/>
            <a:ext cx="5357475" cy="4179062"/>
          </a:xfrm>
        </p:spPr>
        <p:txBody>
          <a:bodyPr/>
          <a:lstStyle>
            <a:lvl1pPr marL="0" indent="0" algn="l">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18802497" y="3146483"/>
            <a:ext cx="5357475" cy="4179062"/>
          </a:xfrm>
        </p:spPr>
        <p:txBody>
          <a:bodyPr/>
          <a:lstStyle>
            <a:lvl1pPr marL="0" indent="0" algn="l">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6961987" y="3146483"/>
            <a:ext cx="5357475" cy="4179062"/>
          </a:xfrm>
        </p:spPr>
        <p:txBody>
          <a:bodyPr/>
          <a:lstStyle>
            <a:lvl1pPr marL="0" indent="0" algn="l">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12882241" y="3146483"/>
            <a:ext cx="5357475" cy="4179062"/>
          </a:xfrm>
        </p:spPr>
        <p:txBody>
          <a:bodyPr/>
          <a:lstStyle>
            <a:lvl1pPr marL="0" indent="0" algn="l">
              <a:buFontTx/>
              <a:buNone/>
              <a:defRPr b="1">
                <a:solidFill>
                  <a:schemeClr val="accent1"/>
                </a:solidFill>
              </a:defRPr>
            </a:lvl1pPr>
            <a:lvl2pPr marL="171971" indent="-171971" algn="l">
              <a:spcAft>
                <a:spcPts val="1231"/>
              </a:spcAft>
              <a:buClrTx/>
              <a:buSzPct val="100000"/>
              <a:buFont typeface="Arial" panose="020B0604020202020204" pitchFamily="34" charset="0"/>
              <a:buChar char="•"/>
              <a:defRPr/>
            </a:lvl2pPr>
            <a:lvl3pPr marL="375209" indent="-171971" algn="l">
              <a:spcAft>
                <a:spcPts val="1231"/>
              </a:spcAft>
              <a:buClrTx/>
              <a:buSzPct val="100000"/>
              <a:buFont typeface="Arial" panose="020B0604020202020204" pitchFamily="34" charset="0"/>
              <a:buChar char="−"/>
              <a:defRPr/>
            </a:lvl3pPr>
            <a:lvl4pPr marL="578447" indent="-171971" algn="l">
              <a:spcAft>
                <a:spcPts val="1231"/>
              </a:spcAft>
              <a:buClrTx/>
              <a:buSzPct val="100000"/>
              <a:buFont typeface="Arial" panose="020B0604020202020204" pitchFamily="34" charset="0"/>
              <a:buChar char="◦"/>
              <a:defRPr/>
            </a:lvl4pPr>
            <a:lvl5pPr marL="781685" indent="-171971" algn="l">
              <a:spcAft>
                <a:spcPts val="1231"/>
              </a:spcAft>
              <a:buClrTx/>
              <a:buSzPct val="100000"/>
              <a:buFont typeface="Arial" panose="020B0604020202020204" pitchFamily="34" charset="0"/>
              <a:buChar char="−"/>
              <a:defRPr baseline="0"/>
            </a:lvl5pPr>
            <a:lvl6pPr marL="438728" indent="-217148">
              <a:spcAft>
                <a:spcPts val="1231"/>
              </a:spcAft>
              <a:buFont typeface="Verdana" panose="020B0604030504040204" pitchFamily="34" charset="0"/>
              <a:buChar char="−"/>
              <a:defRPr/>
            </a:lvl6pPr>
            <a:lvl7pPr marL="438728" indent="-217148">
              <a:spcAft>
                <a:spcPts val="1231"/>
              </a:spcAft>
              <a:defRPr/>
            </a:lvl7pPr>
            <a:lvl8pPr marL="438728" indent="-217148">
              <a:spcAft>
                <a:spcPts val="1231"/>
              </a:spcAft>
              <a:defRPr/>
            </a:lvl8pPr>
            <a:lvl9pPr marL="438728" indent="-217148">
              <a:spcAft>
                <a:spcPts val="1231"/>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11"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67266964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1036877" y="2050004"/>
            <a:ext cx="11563116" cy="580605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8"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124714485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sp>
        <p:nvSpPr>
          <p:cNvPr id="6" name="Title 1"/>
          <p:cNvSpPr>
            <a:spLocks noGrp="1"/>
          </p:cNvSpPr>
          <p:nvPr>
            <p:ph type="title"/>
          </p:nvPr>
        </p:nvSpPr>
        <p:spPr>
          <a:xfrm>
            <a:off x="1036874" y="390849"/>
            <a:ext cx="23126227" cy="411282"/>
          </a:xfrm>
        </p:spPr>
        <p:txBody>
          <a:bodyPr/>
          <a:lstStyle/>
          <a:p>
            <a:r>
              <a:rPr lang="en-US"/>
              <a:t>Click to edit Master title style</a:t>
            </a:r>
            <a:endParaRPr lang="pt-PT"/>
          </a:p>
        </p:txBody>
      </p:sp>
      <p:sp>
        <p:nvSpPr>
          <p:cNvPr id="7" name="Text Placeholder 1"/>
          <p:cNvSpPr>
            <a:spLocks noGrp="1"/>
          </p:cNvSpPr>
          <p:nvPr>
            <p:ph type="body" sz="quarter" idx="21"/>
          </p:nvPr>
        </p:nvSpPr>
        <p:spPr>
          <a:xfrm>
            <a:off x="1036874" y="927884"/>
            <a:ext cx="23126227" cy="932195"/>
          </a:xfrm>
        </p:spPr>
        <p:txBody>
          <a:bodyPr/>
          <a:lstStyle/>
          <a:p>
            <a:pPr lvl="0"/>
            <a:r>
              <a:rPr lang="en-US" sz="2400" noProof="0"/>
              <a:t>Click to edit Master text styles</a:t>
            </a:r>
          </a:p>
        </p:txBody>
      </p:sp>
    </p:spTree>
    <p:extLst>
      <p:ext uri="{BB962C8B-B14F-4D97-AF65-F5344CB8AC3E}">
        <p14:creationId xmlns:p14="http://schemas.microsoft.com/office/powerpoint/2010/main" val="381265920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p:cNvSpPr>
            <a:spLocks noGrp="1"/>
          </p:cNvSpPr>
          <p:nvPr>
            <p:ph type="title"/>
          </p:nvPr>
        </p:nvSpPr>
        <p:spPr>
          <a:xfrm>
            <a:off x="1036874" y="390849"/>
            <a:ext cx="23126227" cy="411282"/>
          </a:xfrm>
        </p:spPr>
        <p:txBody>
          <a:bodyPr/>
          <a:lstStyle/>
          <a:p>
            <a:r>
              <a:rPr lang="en-US"/>
              <a:t>Click to edit Master title style</a:t>
            </a:r>
            <a:endParaRPr lang="pt-PT"/>
          </a:p>
        </p:txBody>
      </p:sp>
    </p:spTree>
    <p:extLst>
      <p:ext uri="{BB962C8B-B14F-4D97-AF65-F5344CB8AC3E}">
        <p14:creationId xmlns:p14="http://schemas.microsoft.com/office/powerpoint/2010/main" val="182186815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_End slide">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971250" y="567110"/>
            <a:ext cx="3825816" cy="727321"/>
            <a:chOff x="971250" y="567110"/>
            <a:chExt cx="3825816" cy="727321"/>
          </a:xfrm>
        </p:grpSpPr>
        <p:sp>
          <p:nvSpPr>
            <p:cNvPr id="22" name="Oval 5"/>
            <p:cNvSpPr>
              <a:spLocks noChangeArrowheads="1"/>
            </p:cNvSpPr>
            <p:nvPr userDrawn="1"/>
          </p:nvSpPr>
          <p:spPr bwMode="auto">
            <a:xfrm>
              <a:off x="4591780" y="1088231"/>
              <a:ext cx="205286" cy="206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3" name="Freeform 6"/>
            <p:cNvSpPr>
              <a:spLocks noEditPoints="1"/>
            </p:cNvSpPr>
            <p:nvPr userDrawn="1"/>
          </p:nvSpPr>
          <p:spPr bwMode="auto">
            <a:xfrm>
              <a:off x="971250" y="570860"/>
              <a:ext cx="582270" cy="712322"/>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4" name="Rectangle 7"/>
            <p:cNvSpPr>
              <a:spLocks noChangeArrowheads="1"/>
            </p:cNvSpPr>
            <p:nvPr userDrawn="1"/>
          </p:nvSpPr>
          <p:spPr bwMode="auto">
            <a:xfrm>
              <a:off x="2165651" y="567110"/>
              <a:ext cx="175425" cy="716073"/>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5" name="Freeform 8"/>
            <p:cNvSpPr>
              <a:spLocks noEditPoints="1"/>
            </p:cNvSpPr>
            <p:nvPr userDrawn="1"/>
          </p:nvSpPr>
          <p:spPr bwMode="auto">
            <a:xfrm>
              <a:off x="2411996" y="743317"/>
              <a:ext cx="507620" cy="547364"/>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6" name="Rectangle 9"/>
            <p:cNvSpPr>
              <a:spLocks noChangeArrowheads="1"/>
            </p:cNvSpPr>
            <p:nvPr userDrawn="1"/>
          </p:nvSpPr>
          <p:spPr bwMode="auto">
            <a:xfrm>
              <a:off x="2990535" y="750815"/>
              <a:ext cx="175425" cy="532367"/>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7" name="Rectangle 10"/>
            <p:cNvSpPr>
              <a:spLocks noChangeArrowheads="1"/>
            </p:cNvSpPr>
            <p:nvPr userDrawn="1"/>
          </p:nvSpPr>
          <p:spPr bwMode="auto">
            <a:xfrm>
              <a:off x="2990535" y="567110"/>
              <a:ext cx="175425" cy="11997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8" name="Freeform 11"/>
            <p:cNvSpPr>
              <a:spLocks/>
            </p:cNvSpPr>
            <p:nvPr userDrawn="1"/>
          </p:nvSpPr>
          <p:spPr bwMode="auto">
            <a:xfrm>
              <a:off x="3236879" y="582106"/>
              <a:ext cx="373251" cy="708574"/>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9" name="Freeform 12"/>
            <p:cNvSpPr>
              <a:spLocks/>
            </p:cNvSpPr>
            <p:nvPr userDrawn="1"/>
          </p:nvSpPr>
          <p:spPr bwMode="auto">
            <a:xfrm>
              <a:off x="3643724" y="582106"/>
              <a:ext cx="373251" cy="708574"/>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30" name="Freeform 13"/>
            <p:cNvSpPr>
              <a:spLocks noEditPoints="1"/>
            </p:cNvSpPr>
            <p:nvPr userDrawn="1"/>
          </p:nvSpPr>
          <p:spPr bwMode="auto">
            <a:xfrm>
              <a:off x="4054298" y="743317"/>
              <a:ext cx="496421" cy="547364"/>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31" name="Freeform 14"/>
            <p:cNvSpPr>
              <a:spLocks noEditPoints="1"/>
            </p:cNvSpPr>
            <p:nvPr userDrawn="1"/>
          </p:nvSpPr>
          <p:spPr bwMode="auto">
            <a:xfrm>
              <a:off x="1605776" y="743317"/>
              <a:ext cx="492690" cy="547364"/>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grpSp>
      <p:sp>
        <p:nvSpPr>
          <p:cNvPr id="19" name="Text Placeholder 5"/>
          <p:cNvSpPr>
            <a:spLocks noGrp="1"/>
          </p:cNvSpPr>
          <p:nvPr>
            <p:ph type="body" sz="quarter" idx="13"/>
          </p:nvPr>
        </p:nvSpPr>
        <p:spPr>
          <a:xfrm>
            <a:off x="982463" y="5197357"/>
            <a:ext cx="17628689" cy="2671059"/>
          </a:xfrm>
        </p:spPr>
        <p:txBody>
          <a:bodyPr anchor="b" anchorCtr="0"/>
          <a:lstStyle>
            <a:lvl1pPr>
              <a:lnSpc>
                <a:spcPct val="100000"/>
              </a:lnSpc>
              <a:spcAft>
                <a:spcPts val="739"/>
              </a:spcAft>
              <a:defRPr sz="1108"/>
            </a:lvl1pPr>
          </a:lstStyle>
          <a:p>
            <a:pPr lvl="0"/>
            <a:r>
              <a:rPr lang="en-US"/>
              <a:t>Click to edit Master text styles</a:t>
            </a:r>
          </a:p>
        </p:txBody>
      </p:sp>
      <p:sp>
        <p:nvSpPr>
          <p:cNvPr id="20" name="Picture Placeholder 2"/>
          <p:cNvSpPr>
            <a:spLocks noGrp="1"/>
          </p:cNvSpPr>
          <p:nvPr>
            <p:ph type="pic" sz="quarter" idx="14" hasCustomPrompt="1"/>
          </p:nvPr>
        </p:nvSpPr>
        <p:spPr>
          <a:xfrm>
            <a:off x="19368858" y="4470570"/>
            <a:ext cx="4794244" cy="2124058"/>
          </a:xfrm>
        </p:spPr>
        <p:txBody>
          <a:bodyPr anchor="ctr" anchorCtr="0"/>
          <a:lstStyle>
            <a:lvl1pPr algn="ctr">
              <a:defRPr sz="1108"/>
            </a:lvl1pPr>
          </a:lstStyle>
          <a:p>
            <a:r>
              <a:rPr lang="en-GB" sz="1108" dirty="0"/>
              <a:t>Insert sponsorship mark here</a:t>
            </a:r>
            <a:endParaRPr lang="en-GB" dirty="0"/>
          </a:p>
        </p:txBody>
      </p:sp>
      <p:sp>
        <p:nvSpPr>
          <p:cNvPr id="21" name="Text Placeholder 7"/>
          <p:cNvSpPr>
            <a:spLocks noGrp="1"/>
          </p:cNvSpPr>
          <p:nvPr>
            <p:ph type="body" sz="quarter" idx="15"/>
          </p:nvPr>
        </p:nvSpPr>
        <p:spPr>
          <a:xfrm>
            <a:off x="19368867" y="6693880"/>
            <a:ext cx="4794239" cy="447749"/>
          </a:xfrm>
        </p:spPr>
        <p:txBody>
          <a:bodyPr anchor="b" anchorCtr="0"/>
          <a:lstStyle>
            <a:lvl1pPr>
              <a:lnSpc>
                <a:spcPct val="100000"/>
              </a:lnSpc>
              <a:defRPr sz="1169"/>
            </a:lvl1pPr>
          </a:lstStyle>
          <a:p>
            <a:pPr lvl="0"/>
            <a:r>
              <a:rPr lang="en-US"/>
              <a:t>Click to edit Master text styles</a:t>
            </a:r>
          </a:p>
        </p:txBody>
      </p:sp>
      <p:sp>
        <p:nvSpPr>
          <p:cNvPr id="32" name="Copyright"/>
          <p:cNvSpPr txBox="1"/>
          <p:nvPr userDrawn="1"/>
        </p:nvSpPr>
        <p:spPr>
          <a:xfrm>
            <a:off x="971250" y="7972807"/>
            <a:ext cx="11068742" cy="340991"/>
          </a:xfrm>
          <a:prstGeom prst="rect">
            <a:avLst/>
          </a:prstGeom>
          <a:noFill/>
        </p:spPr>
        <p:txBody>
          <a:bodyPr wrap="square" lIns="0" tIns="0" rIns="0" bIns="0" rtlCol="0">
            <a:spAutoFit/>
          </a:bodyPr>
          <a:lstStyle/>
          <a:p>
            <a:pPr marL="0" indent="0">
              <a:spcBef>
                <a:spcPts val="739"/>
              </a:spcBef>
              <a:buSzPct val="100000"/>
              <a:buFont typeface="Arial"/>
              <a:buNone/>
            </a:pPr>
            <a:r>
              <a:rPr lang="en-US" sz="1108" noProof="0" dirty="0">
                <a:solidFill>
                  <a:schemeClr val="tx1"/>
                </a:solidFill>
                <a:latin typeface="Calibri" panose="020F0502020204030204" pitchFamily="34" charset="0"/>
                <a:cs typeface="Calibri" panose="020F0502020204030204" pitchFamily="34" charset="0"/>
              </a:rPr>
              <a:t>© 2022. For information, contact Deloitte (legal entity) </a:t>
            </a:r>
            <a:br>
              <a:rPr lang="en-US" sz="1108" noProof="0" dirty="0">
                <a:solidFill>
                  <a:schemeClr val="tx1"/>
                </a:solidFill>
                <a:latin typeface="Calibri" panose="020F0502020204030204" pitchFamily="34" charset="0"/>
                <a:cs typeface="Calibri" panose="020F0502020204030204" pitchFamily="34" charset="0"/>
              </a:rPr>
            </a:br>
            <a:r>
              <a:rPr lang="en-US" sz="1108" noProof="0" dirty="0">
                <a:solidFill>
                  <a:schemeClr val="tx1"/>
                </a:solidFill>
                <a:latin typeface="Calibri" panose="020F0502020204030204" pitchFamily="34" charset="0"/>
                <a:cs typeface="Calibri" panose="020F0502020204030204" pitchFamily="34" charset="0"/>
              </a:rPr>
              <a:t>[To edit, click View &gt; Slide Master &gt; Slide Master]</a:t>
            </a:r>
          </a:p>
        </p:txBody>
      </p:sp>
      <p:pic>
        <p:nvPicPr>
          <p:cNvPr id="39" name="Picture 38"/>
          <p:cNvPicPr>
            <a:picLocks noChangeAspect="1"/>
          </p:cNvPicPr>
          <p:nvPr userDrawn="1"/>
        </p:nvPicPr>
        <p:blipFill>
          <a:blip r:embed="rId2"/>
          <a:stretch>
            <a:fillRect/>
          </a:stretch>
        </p:blipFill>
        <p:spPr>
          <a:xfrm>
            <a:off x="17491158" y="7436084"/>
            <a:ext cx="1498834" cy="842165"/>
          </a:xfrm>
          <a:prstGeom prst="rect">
            <a:avLst/>
          </a:prstGeom>
        </p:spPr>
      </p:pic>
    </p:spTree>
    <p:extLst>
      <p:ext uri="{BB962C8B-B14F-4D97-AF65-F5344CB8AC3E}">
        <p14:creationId xmlns:p14="http://schemas.microsoft.com/office/powerpoint/2010/main" val="19970146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End slide">
    <p:bg>
      <p:bgPr>
        <a:solidFill>
          <a:schemeClr val="tx1"/>
        </a:solidFill>
        <a:effectLst/>
      </p:bgPr>
    </p:bg>
    <p:spTree>
      <p:nvGrpSpPr>
        <p:cNvPr id="1" name=""/>
        <p:cNvGrpSpPr/>
        <p:nvPr/>
      </p:nvGrpSpPr>
      <p:grpSpPr>
        <a:xfrm>
          <a:off x="0" y="0"/>
          <a:ext cx="0" cy="0"/>
          <a:chOff x="0" y="0"/>
          <a:chExt cx="0" cy="0"/>
        </a:xfrm>
      </p:grpSpPr>
      <p:grpSp>
        <p:nvGrpSpPr>
          <p:cNvPr id="21" name="Group 20"/>
          <p:cNvGrpSpPr/>
          <p:nvPr userDrawn="1"/>
        </p:nvGrpSpPr>
        <p:grpSpPr>
          <a:xfrm>
            <a:off x="971250" y="567110"/>
            <a:ext cx="3825816" cy="727321"/>
            <a:chOff x="377991" y="378000"/>
            <a:chExt cx="1620000" cy="307976"/>
          </a:xfrm>
        </p:grpSpPr>
        <p:sp>
          <p:nvSpPr>
            <p:cNvPr id="22" name="Oval 5"/>
            <p:cNvSpPr>
              <a:spLocks noChangeArrowheads="1"/>
            </p:cNvSpPr>
            <p:nvPr userDrawn="1"/>
          </p:nvSpPr>
          <p:spPr bwMode="auto">
            <a:xfrm>
              <a:off x="1911065" y="598663"/>
              <a:ext cx="86926"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3" name="Freeform 6"/>
            <p:cNvSpPr>
              <a:spLocks noEditPoints="1"/>
            </p:cNvSpPr>
            <p:nvPr userDrawn="1"/>
          </p:nvSpPr>
          <p:spPr bwMode="auto">
            <a:xfrm>
              <a:off x="377991" y="379588"/>
              <a:ext cx="246556"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4" name="Rectangle 7"/>
            <p:cNvSpPr>
              <a:spLocks noChangeArrowheads="1"/>
            </p:cNvSpPr>
            <p:nvPr userDrawn="1"/>
          </p:nvSpPr>
          <p:spPr bwMode="auto">
            <a:xfrm>
              <a:off x="883747" y="378000"/>
              <a:ext cx="74282" cy="3032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5" name="Freeform 8"/>
            <p:cNvSpPr>
              <a:spLocks noEditPoints="1"/>
            </p:cNvSpPr>
            <p:nvPr userDrawn="1"/>
          </p:nvSpPr>
          <p:spPr bwMode="auto">
            <a:xfrm>
              <a:off x="988059" y="452613"/>
              <a:ext cx="214946"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6" name="Rectangle 9"/>
            <p:cNvSpPr>
              <a:spLocks noChangeArrowheads="1"/>
            </p:cNvSpPr>
            <p:nvPr userDrawn="1"/>
          </p:nvSpPr>
          <p:spPr bwMode="auto">
            <a:xfrm>
              <a:off x="1233035" y="455788"/>
              <a:ext cx="74282" cy="2254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7" name="Rectangle 10"/>
            <p:cNvSpPr>
              <a:spLocks noChangeArrowheads="1"/>
            </p:cNvSpPr>
            <p:nvPr userDrawn="1"/>
          </p:nvSpPr>
          <p:spPr bwMode="auto">
            <a:xfrm>
              <a:off x="1233035" y="378000"/>
              <a:ext cx="74282" cy="508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8" name="Freeform 11"/>
            <p:cNvSpPr>
              <a:spLocks/>
            </p:cNvSpPr>
            <p:nvPr userDrawn="1"/>
          </p:nvSpPr>
          <p:spPr bwMode="auto">
            <a:xfrm>
              <a:off x="1337347" y="384350"/>
              <a:ext cx="158049"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9" name="Freeform 12"/>
            <p:cNvSpPr>
              <a:spLocks/>
            </p:cNvSpPr>
            <p:nvPr userDrawn="1"/>
          </p:nvSpPr>
          <p:spPr bwMode="auto">
            <a:xfrm>
              <a:off x="1509621" y="384350"/>
              <a:ext cx="158049"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30" name="Freeform 13"/>
            <p:cNvSpPr>
              <a:spLocks noEditPoints="1"/>
            </p:cNvSpPr>
            <p:nvPr userDrawn="1"/>
          </p:nvSpPr>
          <p:spPr bwMode="auto">
            <a:xfrm>
              <a:off x="1683474" y="452613"/>
              <a:ext cx="210204"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31" name="Freeform 14"/>
            <p:cNvSpPr>
              <a:spLocks noEditPoints="1"/>
            </p:cNvSpPr>
            <p:nvPr userDrawn="1"/>
          </p:nvSpPr>
          <p:spPr bwMode="auto">
            <a:xfrm>
              <a:off x="646674" y="452613"/>
              <a:ext cx="208624"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grpSp>
      <p:sp>
        <p:nvSpPr>
          <p:cNvPr id="18" name="Text Placeholder 5"/>
          <p:cNvSpPr>
            <a:spLocks noGrp="1"/>
          </p:cNvSpPr>
          <p:nvPr>
            <p:ph type="body" sz="quarter" idx="13"/>
          </p:nvPr>
        </p:nvSpPr>
        <p:spPr>
          <a:xfrm>
            <a:off x="982463" y="5186108"/>
            <a:ext cx="17628689" cy="2671059"/>
          </a:xfrm>
        </p:spPr>
        <p:txBody>
          <a:bodyPr anchor="b" anchorCtr="0"/>
          <a:lstStyle>
            <a:lvl1pPr>
              <a:lnSpc>
                <a:spcPct val="100000"/>
              </a:lnSpc>
              <a:spcAft>
                <a:spcPts val="739"/>
              </a:spcAft>
              <a:defRPr sz="1108">
                <a:solidFill>
                  <a:schemeClr val="bg1"/>
                </a:solidFill>
              </a:defRPr>
            </a:lvl1pPr>
          </a:lstStyle>
          <a:p>
            <a:pPr lvl="0"/>
            <a:r>
              <a:rPr lang="en-US"/>
              <a:t>Click to edit Master text styles</a:t>
            </a:r>
          </a:p>
        </p:txBody>
      </p:sp>
      <p:sp>
        <p:nvSpPr>
          <p:cNvPr id="33" name="Picture Placeholder 2"/>
          <p:cNvSpPr>
            <a:spLocks noGrp="1"/>
          </p:cNvSpPr>
          <p:nvPr>
            <p:ph type="pic" sz="quarter" idx="14" hasCustomPrompt="1"/>
          </p:nvPr>
        </p:nvSpPr>
        <p:spPr>
          <a:xfrm>
            <a:off x="19368858" y="4470570"/>
            <a:ext cx="4794244" cy="2124058"/>
          </a:xfrm>
        </p:spPr>
        <p:txBody>
          <a:bodyPr anchor="ctr" anchorCtr="0"/>
          <a:lstStyle>
            <a:lvl1pPr algn="ctr">
              <a:defRPr sz="1108">
                <a:solidFill>
                  <a:schemeClr val="bg1"/>
                </a:solidFill>
              </a:defRPr>
            </a:lvl1pPr>
          </a:lstStyle>
          <a:p>
            <a:r>
              <a:rPr lang="en-GB" sz="1108" dirty="0"/>
              <a:t>Insert sponsorship mark here</a:t>
            </a:r>
            <a:endParaRPr lang="en-GB" dirty="0"/>
          </a:p>
        </p:txBody>
      </p:sp>
      <p:sp>
        <p:nvSpPr>
          <p:cNvPr id="34" name="Text Placeholder 7"/>
          <p:cNvSpPr>
            <a:spLocks noGrp="1"/>
          </p:cNvSpPr>
          <p:nvPr>
            <p:ph type="body" sz="quarter" idx="15"/>
          </p:nvPr>
        </p:nvSpPr>
        <p:spPr>
          <a:xfrm>
            <a:off x="19368867" y="6693880"/>
            <a:ext cx="4794239" cy="447749"/>
          </a:xfrm>
        </p:spPr>
        <p:txBody>
          <a:bodyPr anchor="b" anchorCtr="0"/>
          <a:lstStyle>
            <a:lvl1pPr>
              <a:lnSpc>
                <a:spcPct val="100000"/>
              </a:lnSpc>
              <a:defRPr sz="1169">
                <a:solidFill>
                  <a:schemeClr val="bg1"/>
                </a:solidFill>
              </a:defRPr>
            </a:lvl1pPr>
          </a:lstStyle>
          <a:p>
            <a:pPr lvl="0"/>
            <a:r>
              <a:rPr lang="en-US"/>
              <a:t>Click to edit Master text styles</a:t>
            </a:r>
          </a:p>
        </p:txBody>
      </p:sp>
      <p:sp>
        <p:nvSpPr>
          <p:cNvPr id="35" name="Copyright"/>
          <p:cNvSpPr txBox="1"/>
          <p:nvPr userDrawn="1"/>
        </p:nvSpPr>
        <p:spPr>
          <a:xfrm>
            <a:off x="971250" y="7961558"/>
            <a:ext cx="11068742" cy="340991"/>
          </a:xfrm>
          <a:prstGeom prst="rect">
            <a:avLst/>
          </a:prstGeom>
          <a:noFill/>
        </p:spPr>
        <p:txBody>
          <a:bodyPr wrap="square" lIns="0" tIns="0" rIns="0" bIns="0" rtlCol="0">
            <a:spAutoFit/>
          </a:bodyPr>
          <a:lstStyle/>
          <a:p>
            <a:pPr marL="0" indent="0">
              <a:spcBef>
                <a:spcPts val="739"/>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 2022. For information, contact Deloitte (legal entity) </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Tree>
    <p:extLst>
      <p:ext uri="{BB962C8B-B14F-4D97-AF65-F5344CB8AC3E}">
        <p14:creationId xmlns:p14="http://schemas.microsoft.com/office/powerpoint/2010/main" val="3484271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971250" y="2099709"/>
            <a:ext cx="21533728" cy="1960278"/>
          </a:xfrm>
          <a:prstGeom prst="rect">
            <a:avLst/>
          </a:prstGeom>
        </p:spPr>
        <p:txBody>
          <a:bodyPr anchor="b"/>
          <a:lstStyle>
            <a:lvl1pPr>
              <a:lnSpc>
                <a:spcPct val="95000"/>
              </a:lnSpc>
              <a:defRPr sz="4432"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971250" y="4221162"/>
            <a:ext cx="21533728" cy="1928430"/>
          </a:xfrm>
        </p:spPr>
        <p:txBody>
          <a:bodyPr lIns="0" tIns="0" rIns="0" bIns="0">
            <a:noAutofit/>
          </a:bodyPr>
          <a:lstStyle>
            <a:lvl1pPr marL="0" indent="0">
              <a:lnSpc>
                <a:spcPct val="95000"/>
              </a:lnSpc>
              <a:spcAft>
                <a:spcPts val="0"/>
              </a:spcAft>
              <a:buNone/>
              <a:defRPr sz="4432">
                <a:solidFill>
                  <a:schemeClr val="bg1"/>
                </a:solidFill>
              </a:defRPr>
            </a:lvl1pPr>
            <a:lvl2pPr marL="750399" indent="0">
              <a:buNone/>
              <a:defRPr sz="3283">
                <a:solidFill>
                  <a:schemeClr val="tx1">
                    <a:tint val="75000"/>
                  </a:schemeClr>
                </a:solidFill>
              </a:defRPr>
            </a:lvl2pPr>
            <a:lvl3pPr marL="1500798" indent="0">
              <a:buNone/>
              <a:defRPr sz="2954">
                <a:solidFill>
                  <a:schemeClr val="tx1">
                    <a:tint val="75000"/>
                  </a:schemeClr>
                </a:solidFill>
              </a:defRPr>
            </a:lvl3pPr>
            <a:lvl4pPr marL="2251196" indent="0">
              <a:buNone/>
              <a:defRPr sz="2626">
                <a:solidFill>
                  <a:schemeClr val="tx1">
                    <a:tint val="75000"/>
                  </a:schemeClr>
                </a:solidFill>
              </a:defRPr>
            </a:lvl4pPr>
            <a:lvl5pPr marL="3001595" indent="0">
              <a:buNone/>
              <a:defRPr sz="2626">
                <a:solidFill>
                  <a:schemeClr val="tx1">
                    <a:tint val="75000"/>
                  </a:schemeClr>
                </a:solidFill>
              </a:defRPr>
            </a:lvl5pPr>
            <a:lvl6pPr marL="3751994" indent="0">
              <a:buNone/>
              <a:defRPr sz="2626">
                <a:solidFill>
                  <a:schemeClr val="tx1">
                    <a:tint val="75000"/>
                  </a:schemeClr>
                </a:solidFill>
              </a:defRPr>
            </a:lvl6pPr>
            <a:lvl7pPr marL="4502394" indent="0">
              <a:buNone/>
              <a:defRPr sz="2626">
                <a:solidFill>
                  <a:schemeClr val="tx1">
                    <a:tint val="75000"/>
                  </a:schemeClr>
                </a:solidFill>
              </a:defRPr>
            </a:lvl7pPr>
            <a:lvl8pPr marL="5252791" indent="0">
              <a:buNone/>
              <a:defRPr sz="2626">
                <a:solidFill>
                  <a:schemeClr val="tx1">
                    <a:tint val="75000"/>
                  </a:schemeClr>
                </a:solidFill>
              </a:defRPr>
            </a:lvl8pPr>
            <a:lvl9pPr marL="6003191" indent="0">
              <a:buNone/>
              <a:defRPr sz="2626">
                <a:solidFill>
                  <a:schemeClr val="tx1">
                    <a:tint val="75000"/>
                  </a:schemeClr>
                </a:solidFill>
              </a:defRPr>
            </a:lvl9pPr>
          </a:lstStyle>
          <a:p>
            <a:pPr lvl="0"/>
            <a:r>
              <a:rPr lang="en-US" noProof="0"/>
              <a:t>Click to edit Master text styles</a:t>
            </a:r>
          </a:p>
        </p:txBody>
      </p:sp>
      <p:sp>
        <p:nvSpPr>
          <p:cNvPr id="7" name="CaseCode">
            <a:extLst>
              <a:ext uri="{FF2B5EF4-FFF2-40B4-BE49-F238E27FC236}">
                <a16:creationId xmlns:a16="http://schemas.microsoft.com/office/drawing/2014/main" id="{E8E60749-A3E0-4E09-BF50-6D6B361BEF91}"/>
              </a:ext>
            </a:extLst>
          </p:cNvPr>
          <p:cNvSpPr txBox="1"/>
          <p:nvPr/>
        </p:nvSpPr>
        <p:spPr>
          <a:xfrm>
            <a:off x="13094364" y="7973309"/>
            <a:ext cx="10120832" cy="340991"/>
          </a:xfrm>
          <a:prstGeom prst="rect">
            <a:avLst/>
          </a:prstGeom>
          <a:noFill/>
        </p:spPr>
        <p:txBody>
          <a:bodyPr wrap="square" lIns="0" tIns="0" rIns="0" bIns="0" rtlCol="0">
            <a:spAutoFit/>
          </a:bodyPr>
          <a:lstStyle/>
          <a:p>
            <a:pPr marL="0" indent="0" algn="r">
              <a:spcBef>
                <a:spcPts val="0"/>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Presentation title</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9" name="TextBox 8">
            <a:extLst>
              <a:ext uri="{FF2B5EF4-FFF2-40B4-BE49-F238E27FC236}">
                <a16:creationId xmlns:a16="http://schemas.microsoft.com/office/drawing/2014/main" id="{8194F347-CBED-4284-9EC5-49E7D0DE163A}"/>
              </a:ext>
            </a:extLst>
          </p:cNvPr>
          <p:cNvSpPr txBox="1"/>
          <p:nvPr/>
        </p:nvSpPr>
        <p:spPr>
          <a:xfrm>
            <a:off x="23526544" y="7973309"/>
            <a:ext cx="636562" cy="170496"/>
          </a:xfrm>
          <a:prstGeom prst="rect">
            <a:avLst/>
          </a:prstGeom>
          <a:noFill/>
        </p:spPr>
        <p:txBody>
          <a:bodyPr wrap="square" lIns="0" tIns="0" rIns="0" bIns="0" rtlCol="0">
            <a:spAutoFit/>
          </a:bodyPr>
          <a:lstStyle/>
          <a:p>
            <a:pPr marL="0" indent="0" algn="r">
              <a:spcBef>
                <a:spcPts val="739"/>
              </a:spcBef>
              <a:buSzPct val="100000"/>
              <a:buFont typeface="Arial"/>
              <a:buNone/>
            </a:pPr>
            <a:fld id="{C58DF478-B544-4ED8-9ED4-6A2648E2D233}" type="slidenum">
              <a:rPr lang="en-US" sz="1108" noProof="0" smtClean="0">
                <a:solidFill>
                  <a:schemeClr val="bg1"/>
                </a:solidFill>
                <a:latin typeface="Calibri" panose="020F0502020204030204" pitchFamily="34" charset="0"/>
                <a:cs typeface="Calibri" panose="020F0502020204030204" pitchFamily="34" charset="0"/>
              </a:rPr>
              <a:pPr marL="0" indent="0" algn="r">
                <a:spcBef>
                  <a:spcPts val="739"/>
                </a:spcBef>
                <a:buSzPct val="100000"/>
                <a:buFont typeface="Arial"/>
                <a:buNone/>
              </a:pPr>
              <a:t>‹#›</a:t>
            </a:fld>
            <a:endParaRPr lang="en-US" sz="1108" noProof="0" dirty="0">
              <a:solidFill>
                <a:schemeClr val="bg1"/>
              </a:solidFill>
              <a:latin typeface="Calibri" panose="020F0502020204030204" pitchFamily="34" charset="0"/>
              <a:cs typeface="Calibri" panose="020F0502020204030204" pitchFamily="34" charset="0"/>
            </a:endParaRPr>
          </a:p>
        </p:txBody>
      </p:sp>
      <p:sp>
        <p:nvSpPr>
          <p:cNvPr id="10" name="Copyright">
            <a:extLst>
              <a:ext uri="{FF2B5EF4-FFF2-40B4-BE49-F238E27FC236}">
                <a16:creationId xmlns:a16="http://schemas.microsoft.com/office/drawing/2014/main" id="{4E71E86D-D4DC-4F3C-9F8D-9F2EB3EBDC60}"/>
              </a:ext>
            </a:extLst>
          </p:cNvPr>
          <p:cNvSpPr txBox="1"/>
          <p:nvPr userDrawn="1"/>
        </p:nvSpPr>
        <p:spPr>
          <a:xfrm>
            <a:off x="1036872" y="7973310"/>
            <a:ext cx="11068742" cy="340991"/>
          </a:xfrm>
          <a:prstGeom prst="rect">
            <a:avLst/>
          </a:prstGeom>
          <a:noFill/>
        </p:spPr>
        <p:txBody>
          <a:bodyPr wrap="square" lIns="0" tIns="0" rIns="0" bIns="0" rtlCol="0">
            <a:spAutoFit/>
          </a:bodyPr>
          <a:lstStyle/>
          <a:p>
            <a:pPr marL="0" indent="0">
              <a:spcBef>
                <a:spcPts val="739"/>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 2022. For information, contact Deloitte (legal entity) </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Tree>
    <p:extLst>
      <p:ext uri="{BB962C8B-B14F-4D97-AF65-F5344CB8AC3E}">
        <p14:creationId xmlns:p14="http://schemas.microsoft.com/office/powerpoint/2010/main" val="408320480"/>
      </p:ext>
    </p:extLst>
  </p:cSld>
  <p:clrMapOvr>
    <a:masterClrMapping/>
  </p:clrMapOvr>
  <p:transition>
    <p:fade/>
  </p:transition>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End slide">
    <p:bg>
      <p:bgPr>
        <a:solidFill>
          <a:schemeClr val="tx1"/>
        </a:solidFill>
        <a:effectLst/>
      </p:bgPr>
    </p:bg>
    <p:spTree>
      <p:nvGrpSpPr>
        <p:cNvPr id="1" name=""/>
        <p:cNvGrpSpPr/>
        <p:nvPr/>
      </p:nvGrpSpPr>
      <p:grpSpPr>
        <a:xfrm>
          <a:off x="0" y="0"/>
          <a:ext cx="0" cy="0"/>
          <a:chOff x="0" y="0"/>
          <a:chExt cx="0" cy="0"/>
        </a:xfrm>
      </p:grpSpPr>
      <p:grpSp>
        <p:nvGrpSpPr>
          <p:cNvPr id="21" name="Group 20"/>
          <p:cNvGrpSpPr/>
          <p:nvPr userDrawn="1"/>
        </p:nvGrpSpPr>
        <p:grpSpPr>
          <a:xfrm>
            <a:off x="971250" y="567110"/>
            <a:ext cx="3825816" cy="727321"/>
            <a:chOff x="377991" y="378000"/>
            <a:chExt cx="1620000" cy="307976"/>
          </a:xfrm>
        </p:grpSpPr>
        <p:sp>
          <p:nvSpPr>
            <p:cNvPr id="22" name="Oval 5"/>
            <p:cNvSpPr>
              <a:spLocks noChangeArrowheads="1"/>
            </p:cNvSpPr>
            <p:nvPr userDrawn="1"/>
          </p:nvSpPr>
          <p:spPr bwMode="auto">
            <a:xfrm>
              <a:off x="1911065" y="598663"/>
              <a:ext cx="86926"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3" name="Freeform 6"/>
            <p:cNvSpPr>
              <a:spLocks noEditPoints="1"/>
            </p:cNvSpPr>
            <p:nvPr userDrawn="1"/>
          </p:nvSpPr>
          <p:spPr bwMode="auto">
            <a:xfrm>
              <a:off x="377991" y="379588"/>
              <a:ext cx="246556"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4" name="Rectangle 7"/>
            <p:cNvSpPr>
              <a:spLocks noChangeArrowheads="1"/>
            </p:cNvSpPr>
            <p:nvPr userDrawn="1"/>
          </p:nvSpPr>
          <p:spPr bwMode="auto">
            <a:xfrm>
              <a:off x="883747" y="378000"/>
              <a:ext cx="74282" cy="3032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5" name="Freeform 8"/>
            <p:cNvSpPr>
              <a:spLocks noEditPoints="1"/>
            </p:cNvSpPr>
            <p:nvPr userDrawn="1"/>
          </p:nvSpPr>
          <p:spPr bwMode="auto">
            <a:xfrm>
              <a:off x="988059" y="452613"/>
              <a:ext cx="214946"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6" name="Rectangle 9"/>
            <p:cNvSpPr>
              <a:spLocks noChangeArrowheads="1"/>
            </p:cNvSpPr>
            <p:nvPr userDrawn="1"/>
          </p:nvSpPr>
          <p:spPr bwMode="auto">
            <a:xfrm>
              <a:off x="1233035" y="455788"/>
              <a:ext cx="74282" cy="2254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7" name="Rectangle 10"/>
            <p:cNvSpPr>
              <a:spLocks noChangeArrowheads="1"/>
            </p:cNvSpPr>
            <p:nvPr userDrawn="1"/>
          </p:nvSpPr>
          <p:spPr bwMode="auto">
            <a:xfrm>
              <a:off x="1233035" y="378000"/>
              <a:ext cx="74282" cy="508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8" name="Freeform 11"/>
            <p:cNvSpPr>
              <a:spLocks/>
            </p:cNvSpPr>
            <p:nvPr userDrawn="1"/>
          </p:nvSpPr>
          <p:spPr bwMode="auto">
            <a:xfrm>
              <a:off x="1337347" y="384350"/>
              <a:ext cx="158049"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29" name="Freeform 12"/>
            <p:cNvSpPr>
              <a:spLocks/>
            </p:cNvSpPr>
            <p:nvPr userDrawn="1"/>
          </p:nvSpPr>
          <p:spPr bwMode="auto">
            <a:xfrm>
              <a:off x="1509621" y="384350"/>
              <a:ext cx="158049"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30" name="Freeform 13"/>
            <p:cNvSpPr>
              <a:spLocks noEditPoints="1"/>
            </p:cNvSpPr>
            <p:nvPr userDrawn="1"/>
          </p:nvSpPr>
          <p:spPr bwMode="auto">
            <a:xfrm>
              <a:off x="1683474" y="452613"/>
              <a:ext cx="210204"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31" name="Freeform 14"/>
            <p:cNvSpPr>
              <a:spLocks noEditPoints="1"/>
            </p:cNvSpPr>
            <p:nvPr userDrawn="1"/>
          </p:nvSpPr>
          <p:spPr bwMode="auto">
            <a:xfrm>
              <a:off x="646674" y="452613"/>
              <a:ext cx="208624"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grpSp>
      <p:sp>
        <p:nvSpPr>
          <p:cNvPr id="18" name="Text Placeholder 5"/>
          <p:cNvSpPr>
            <a:spLocks noGrp="1"/>
          </p:cNvSpPr>
          <p:nvPr>
            <p:ph type="body" sz="quarter" idx="13"/>
          </p:nvPr>
        </p:nvSpPr>
        <p:spPr>
          <a:xfrm>
            <a:off x="982463" y="5186108"/>
            <a:ext cx="17628689" cy="2671059"/>
          </a:xfrm>
        </p:spPr>
        <p:txBody>
          <a:bodyPr anchor="b" anchorCtr="0"/>
          <a:lstStyle>
            <a:lvl1pPr>
              <a:lnSpc>
                <a:spcPct val="100000"/>
              </a:lnSpc>
              <a:spcAft>
                <a:spcPts val="739"/>
              </a:spcAft>
              <a:defRPr sz="1108">
                <a:solidFill>
                  <a:schemeClr val="bg1"/>
                </a:solidFill>
              </a:defRPr>
            </a:lvl1pPr>
          </a:lstStyle>
          <a:p>
            <a:pPr lvl="0"/>
            <a:r>
              <a:rPr lang="en-US"/>
              <a:t>Click to edit Master text styles</a:t>
            </a:r>
          </a:p>
        </p:txBody>
      </p:sp>
      <p:sp>
        <p:nvSpPr>
          <p:cNvPr id="33" name="Picture Placeholder 2"/>
          <p:cNvSpPr>
            <a:spLocks noGrp="1"/>
          </p:cNvSpPr>
          <p:nvPr>
            <p:ph type="pic" sz="quarter" idx="14" hasCustomPrompt="1"/>
          </p:nvPr>
        </p:nvSpPr>
        <p:spPr>
          <a:xfrm>
            <a:off x="19368858" y="4470570"/>
            <a:ext cx="4794244" cy="2124058"/>
          </a:xfrm>
        </p:spPr>
        <p:txBody>
          <a:bodyPr anchor="ctr" anchorCtr="0"/>
          <a:lstStyle>
            <a:lvl1pPr algn="ctr">
              <a:defRPr sz="1108">
                <a:solidFill>
                  <a:schemeClr val="bg1"/>
                </a:solidFill>
              </a:defRPr>
            </a:lvl1pPr>
          </a:lstStyle>
          <a:p>
            <a:r>
              <a:rPr lang="en-GB" sz="1108" dirty="0"/>
              <a:t>Insert sponsorship mark here</a:t>
            </a:r>
            <a:endParaRPr lang="en-GB" dirty="0"/>
          </a:p>
        </p:txBody>
      </p:sp>
      <p:sp>
        <p:nvSpPr>
          <p:cNvPr id="34" name="Text Placeholder 7"/>
          <p:cNvSpPr>
            <a:spLocks noGrp="1"/>
          </p:cNvSpPr>
          <p:nvPr>
            <p:ph type="body" sz="quarter" idx="15"/>
          </p:nvPr>
        </p:nvSpPr>
        <p:spPr>
          <a:xfrm>
            <a:off x="19368867" y="6693880"/>
            <a:ext cx="4794239" cy="447749"/>
          </a:xfrm>
        </p:spPr>
        <p:txBody>
          <a:bodyPr anchor="b" anchorCtr="0"/>
          <a:lstStyle>
            <a:lvl1pPr>
              <a:lnSpc>
                <a:spcPct val="100000"/>
              </a:lnSpc>
              <a:defRPr sz="1169">
                <a:solidFill>
                  <a:schemeClr val="bg1"/>
                </a:solidFill>
              </a:defRPr>
            </a:lvl1pPr>
          </a:lstStyle>
          <a:p>
            <a:pPr lvl="0"/>
            <a:r>
              <a:rPr lang="en-US"/>
              <a:t>Click to edit Master text styles</a:t>
            </a:r>
          </a:p>
        </p:txBody>
      </p:sp>
      <p:sp>
        <p:nvSpPr>
          <p:cNvPr id="35" name="Copyright"/>
          <p:cNvSpPr txBox="1"/>
          <p:nvPr userDrawn="1"/>
        </p:nvSpPr>
        <p:spPr>
          <a:xfrm>
            <a:off x="971250" y="7961558"/>
            <a:ext cx="11068742" cy="340991"/>
          </a:xfrm>
          <a:prstGeom prst="rect">
            <a:avLst/>
          </a:prstGeom>
          <a:noFill/>
        </p:spPr>
        <p:txBody>
          <a:bodyPr wrap="square" lIns="0" tIns="0" rIns="0" bIns="0" rtlCol="0">
            <a:spAutoFit/>
          </a:bodyPr>
          <a:lstStyle/>
          <a:p>
            <a:pPr marL="0" indent="0">
              <a:spcBef>
                <a:spcPts val="739"/>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 2022. For information, contact Deloitte (legal entity) </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Tree>
    <p:extLst>
      <p:ext uri="{BB962C8B-B14F-4D97-AF65-F5344CB8AC3E}">
        <p14:creationId xmlns:p14="http://schemas.microsoft.com/office/powerpoint/2010/main" val="102715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Divider - Deloitte green accent 1">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971250" y="2092994"/>
            <a:ext cx="21533728" cy="1960278"/>
          </a:xfrm>
          <a:prstGeom prst="rect">
            <a:avLst/>
          </a:prstGeom>
        </p:spPr>
        <p:txBody>
          <a:bodyPr anchor="b"/>
          <a:lstStyle>
            <a:lvl1pPr>
              <a:lnSpc>
                <a:spcPct val="95000"/>
              </a:lnSpc>
              <a:defRPr sz="4432"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971248" y="4214447"/>
            <a:ext cx="21533732" cy="1928430"/>
          </a:xfrm>
        </p:spPr>
        <p:txBody>
          <a:bodyPr lIns="0" tIns="0" rIns="0" bIns="0">
            <a:noAutofit/>
          </a:bodyPr>
          <a:lstStyle>
            <a:lvl1pPr marL="0" indent="0">
              <a:lnSpc>
                <a:spcPct val="95000"/>
              </a:lnSpc>
              <a:spcAft>
                <a:spcPts val="0"/>
              </a:spcAft>
              <a:buNone/>
              <a:defRPr sz="4432">
                <a:solidFill>
                  <a:schemeClr val="bg1"/>
                </a:solidFill>
              </a:defRPr>
            </a:lvl1pPr>
            <a:lvl2pPr marL="750399" indent="0">
              <a:buNone/>
              <a:defRPr sz="3283">
                <a:solidFill>
                  <a:schemeClr val="tx1">
                    <a:tint val="75000"/>
                  </a:schemeClr>
                </a:solidFill>
              </a:defRPr>
            </a:lvl2pPr>
            <a:lvl3pPr marL="1500798" indent="0">
              <a:buNone/>
              <a:defRPr sz="2954">
                <a:solidFill>
                  <a:schemeClr val="tx1">
                    <a:tint val="75000"/>
                  </a:schemeClr>
                </a:solidFill>
              </a:defRPr>
            </a:lvl3pPr>
            <a:lvl4pPr marL="2251196" indent="0">
              <a:buNone/>
              <a:defRPr sz="2626">
                <a:solidFill>
                  <a:schemeClr val="tx1">
                    <a:tint val="75000"/>
                  </a:schemeClr>
                </a:solidFill>
              </a:defRPr>
            </a:lvl4pPr>
            <a:lvl5pPr marL="3001595" indent="0">
              <a:buNone/>
              <a:defRPr sz="2626">
                <a:solidFill>
                  <a:schemeClr val="tx1">
                    <a:tint val="75000"/>
                  </a:schemeClr>
                </a:solidFill>
              </a:defRPr>
            </a:lvl5pPr>
            <a:lvl6pPr marL="3751994" indent="0">
              <a:buNone/>
              <a:defRPr sz="2626">
                <a:solidFill>
                  <a:schemeClr val="tx1">
                    <a:tint val="75000"/>
                  </a:schemeClr>
                </a:solidFill>
              </a:defRPr>
            </a:lvl6pPr>
            <a:lvl7pPr marL="4502394" indent="0">
              <a:buNone/>
              <a:defRPr sz="2626">
                <a:solidFill>
                  <a:schemeClr val="tx1">
                    <a:tint val="75000"/>
                  </a:schemeClr>
                </a:solidFill>
              </a:defRPr>
            </a:lvl7pPr>
            <a:lvl8pPr marL="5252791" indent="0">
              <a:buNone/>
              <a:defRPr sz="2626">
                <a:solidFill>
                  <a:schemeClr val="tx1">
                    <a:tint val="75000"/>
                  </a:schemeClr>
                </a:solidFill>
              </a:defRPr>
            </a:lvl8pPr>
            <a:lvl9pPr marL="6003191" indent="0">
              <a:buNone/>
              <a:defRPr sz="2626">
                <a:solidFill>
                  <a:schemeClr val="tx1">
                    <a:tint val="75000"/>
                  </a:schemeClr>
                </a:solidFill>
              </a:defRPr>
            </a:lvl9pPr>
          </a:lstStyle>
          <a:p>
            <a:pPr lvl="0"/>
            <a:r>
              <a:rPr lang="en-US" noProof="0"/>
              <a:t>Click to edit Master text styles</a:t>
            </a:r>
          </a:p>
        </p:txBody>
      </p:sp>
      <p:sp>
        <p:nvSpPr>
          <p:cNvPr id="7" name="CaseCode">
            <a:extLst>
              <a:ext uri="{FF2B5EF4-FFF2-40B4-BE49-F238E27FC236}">
                <a16:creationId xmlns:a16="http://schemas.microsoft.com/office/drawing/2014/main" id="{F5DA332A-5FDA-44BD-83A8-C1B461175217}"/>
              </a:ext>
            </a:extLst>
          </p:cNvPr>
          <p:cNvSpPr txBox="1"/>
          <p:nvPr userDrawn="1"/>
        </p:nvSpPr>
        <p:spPr>
          <a:xfrm>
            <a:off x="13094364" y="7973309"/>
            <a:ext cx="10120832" cy="340991"/>
          </a:xfrm>
          <a:prstGeom prst="rect">
            <a:avLst/>
          </a:prstGeom>
          <a:noFill/>
        </p:spPr>
        <p:txBody>
          <a:bodyPr wrap="square" lIns="0" tIns="0" rIns="0" bIns="0" rtlCol="0">
            <a:spAutoFit/>
          </a:bodyPr>
          <a:lstStyle/>
          <a:p>
            <a:pPr marL="0" indent="0" algn="r">
              <a:spcBef>
                <a:spcPts val="0"/>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Presentation title</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9" name="TextBox 8">
            <a:extLst>
              <a:ext uri="{FF2B5EF4-FFF2-40B4-BE49-F238E27FC236}">
                <a16:creationId xmlns:a16="http://schemas.microsoft.com/office/drawing/2014/main" id="{24481A36-3B74-4C1E-8A6A-DD33D090818C}"/>
              </a:ext>
            </a:extLst>
          </p:cNvPr>
          <p:cNvSpPr txBox="1"/>
          <p:nvPr userDrawn="1"/>
        </p:nvSpPr>
        <p:spPr>
          <a:xfrm>
            <a:off x="23526544" y="7973309"/>
            <a:ext cx="636562" cy="170496"/>
          </a:xfrm>
          <a:prstGeom prst="rect">
            <a:avLst/>
          </a:prstGeom>
          <a:noFill/>
        </p:spPr>
        <p:txBody>
          <a:bodyPr wrap="square" lIns="0" tIns="0" rIns="0" bIns="0" rtlCol="0">
            <a:spAutoFit/>
          </a:bodyPr>
          <a:lstStyle/>
          <a:p>
            <a:pPr marL="0" indent="0" algn="r">
              <a:spcBef>
                <a:spcPts val="739"/>
              </a:spcBef>
              <a:buSzPct val="100000"/>
              <a:buFont typeface="Arial"/>
              <a:buNone/>
            </a:pPr>
            <a:fld id="{C58DF478-B544-4ED8-9ED4-6A2648E2D233}" type="slidenum">
              <a:rPr lang="en-US" sz="1108" noProof="0" smtClean="0">
                <a:solidFill>
                  <a:schemeClr val="bg1"/>
                </a:solidFill>
                <a:latin typeface="Calibri" panose="020F0502020204030204" pitchFamily="34" charset="0"/>
                <a:cs typeface="Calibri" panose="020F0502020204030204" pitchFamily="34" charset="0"/>
              </a:rPr>
              <a:pPr marL="0" indent="0" algn="r">
                <a:spcBef>
                  <a:spcPts val="739"/>
                </a:spcBef>
                <a:buSzPct val="100000"/>
                <a:buFont typeface="Arial"/>
                <a:buNone/>
              </a:pPr>
              <a:t>‹#›</a:t>
            </a:fld>
            <a:endParaRPr lang="en-US" sz="1108" noProof="0" dirty="0">
              <a:solidFill>
                <a:schemeClr val="bg1"/>
              </a:solidFill>
              <a:latin typeface="Calibri" panose="020F0502020204030204" pitchFamily="34" charset="0"/>
              <a:cs typeface="Calibri" panose="020F0502020204030204" pitchFamily="34" charset="0"/>
            </a:endParaRPr>
          </a:p>
        </p:txBody>
      </p:sp>
      <p:sp>
        <p:nvSpPr>
          <p:cNvPr id="10" name="Copyright">
            <a:extLst>
              <a:ext uri="{FF2B5EF4-FFF2-40B4-BE49-F238E27FC236}">
                <a16:creationId xmlns:a16="http://schemas.microsoft.com/office/drawing/2014/main" id="{4927A049-D37A-447E-8445-13BD2140CF50}"/>
              </a:ext>
            </a:extLst>
          </p:cNvPr>
          <p:cNvSpPr txBox="1"/>
          <p:nvPr userDrawn="1"/>
        </p:nvSpPr>
        <p:spPr>
          <a:xfrm>
            <a:off x="1036872" y="7973310"/>
            <a:ext cx="11068742" cy="340991"/>
          </a:xfrm>
          <a:prstGeom prst="rect">
            <a:avLst/>
          </a:prstGeom>
          <a:noFill/>
        </p:spPr>
        <p:txBody>
          <a:bodyPr wrap="square" lIns="0" tIns="0" rIns="0" bIns="0" rtlCol="0">
            <a:spAutoFit/>
          </a:bodyPr>
          <a:lstStyle/>
          <a:p>
            <a:pPr marL="0" indent="0">
              <a:spcBef>
                <a:spcPts val="739"/>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 2022. For information, contact Deloitte (legal entity) </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Tree>
    <p:extLst>
      <p:ext uri="{BB962C8B-B14F-4D97-AF65-F5344CB8AC3E}">
        <p14:creationId xmlns:p14="http://schemas.microsoft.com/office/powerpoint/2010/main" val="3984091463"/>
      </p:ext>
    </p:extLst>
  </p:cSld>
  <p:clrMapOvr>
    <a:masterClrMapping/>
  </p:clrMapOvr>
  <p:transition>
    <p:fade/>
  </p:transition>
  <p:extLst>
    <p:ext uri="{DCECCB84-F9BA-43D5-87BE-67443E8EF086}">
      <p15:sldGuideLst xmlns:p15="http://schemas.microsoft.com/office/powerpoint/2012/main">
        <p15:guide id="1" orient="horz" pos="265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ivider - Deloitte green accent 2">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971250" y="2099709"/>
            <a:ext cx="21533728" cy="1960278"/>
          </a:xfrm>
          <a:prstGeom prst="rect">
            <a:avLst/>
          </a:prstGeom>
        </p:spPr>
        <p:txBody>
          <a:bodyPr anchor="b"/>
          <a:lstStyle>
            <a:lvl1pPr>
              <a:lnSpc>
                <a:spcPct val="95000"/>
              </a:lnSpc>
              <a:defRPr sz="4432"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971250" y="4221162"/>
            <a:ext cx="21533728" cy="1928430"/>
          </a:xfrm>
        </p:spPr>
        <p:txBody>
          <a:bodyPr lIns="0" tIns="0" rIns="0" bIns="0">
            <a:noAutofit/>
          </a:bodyPr>
          <a:lstStyle>
            <a:lvl1pPr marL="0" indent="0">
              <a:lnSpc>
                <a:spcPct val="95000"/>
              </a:lnSpc>
              <a:spcAft>
                <a:spcPts val="0"/>
              </a:spcAft>
              <a:buNone/>
              <a:defRPr sz="4432">
                <a:solidFill>
                  <a:schemeClr val="bg1"/>
                </a:solidFill>
              </a:defRPr>
            </a:lvl1pPr>
            <a:lvl2pPr marL="750399" indent="0">
              <a:buNone/>
              <a:defRPr sz="3283">
                <a:solidFill>
                  <a:schemeClr val="tx1">
                    <a:tint val="75000"/>
                  </a:schemeClr>
                </a:solidFill>
              </a:defRPr>
            </a:lvl2pPr>
            <a:lvl3pPr marL="1500798" indent="0">
              <a:buNone/>
              <a:defRPr sz="2954">
                <a:solidFill>
                  <a:schemeClr val="tx1">
                    <a:tint val="75000"/>
                  </a:schemeClr>
                </a:solidFill>
              </a:defRPr>
            </a:lvl3pPr>
            <a:lvl4pPr marL="2251196" indent="0">
              <a:buNone/>
              <a:defRPr sz="2626">
                <a:solidFill>
                  <a:schemeClr val="tx1">
                    <a:tint val="75000"/>
                  </a:schemeClr>
                </a:solidFill>
              </a:defRPr>
            </a:lvl4pPr>
            <a:lvl5pPr marL="3001595" indent="0">
              <a:buNone/>
              <a:defRPr sz="2626">
                <a:solidFill>
                  <a:schemeClr val="tx1">
                    <a:tint val="75000"/>
                  </a:schemeClr>
                </a:solidFill>
              </a:defRPr>
            </a:lvl5pPr>
            <a:lvl6pPr marL="3751994" indent="0">
              <a:buNone/>
              <a:defRPr sz="2626">
                <a:solidFill>
                  <a:schemeClr val="tx1">
                    <a:tint val="75000"/>
                  </a:schemeClr>
                </a:solidFill>
              </a:defRPr>
            </a:lvl6pPr>
            <a:lvl7pPr marL="4502394" indent="0">
              <a:buNone/>
              <a:defRPr sz="2626">
                <a:solidFill>
                  <a:schemeClr val="tx1">
                    <a:tint val="75000"/>
                  </a:schemeClr>
                </a:solidFill>
              </a:defRPr>
            </a:lvl7pPr>
            <a:lvl8pPr marL="5252791" indent="0">
              <a:buNone/>
              <a:defRPr sz="2626">
                <a:solidFill>
                  <a:schemeClr val="tx1">
                    <a:tint val="75000"/>
                  </a:schemeClr>
                </a:solidFill>
              </a:defRPr>
            </a:lvl8pPr>
            <a:lvl9pPr marL="6003191" indent="0">
              <a:buNone/>
              <a:defRPr sz="2626">
                <a:solidFill>
                  <a:schemeClr val="tx1">
                    <a:tint val="75000"/>
                  </a:schemeClr>
                </a:solidFill>
              </a:defRPr>
            </a:lvl9pPr>
          </a:lstStyle>
          <a:p>
            <a:pPr lvl="0"/>
            <a:r>
              <a:rPr lang="en-US" noProof="0"/>
              <a:t>Click to edit Master text styles</a:t>
            </a:r>
          </a:p>
        </p:txBody>
      </p:sp>
      <p:sp>
        <p:nvSpPr>
          <p:cNvPr id="7" name="CaseCode">
            <a:extLst>
              <a:ext uri="{FF2B5EF4-FFF2-40B4-BE49-F238E27FC236}">
                <a16:creationId xmlns:a16="http://schemas.microsoft.com/office/drawing/2014/main" id="{417FACB0-195F-4DAB-9FD5-772A304E9FB3}"/>
              </a:ext>
            </a:extLst>
          </p:cNvPr>
          <p:cNvSpPr txBox="1"/>
          <p:nvPr userDrawn="1"/>
        </p:nvSpPr>
        <p:spPr>
          <a:xfrm>
            <a:off x="13094364" y="7973309"/>
            <a:ext cx="10120832" cy="340991"/>
          </a:xfrm>
          <a:prstGeom prst="rect">
            <a:avLst/>
          </a:prstGeom>
          <a:noFill/>
        </p:spPr>
        <p:txBody>
          <a:bodyPr wrap="square" lIns="0" tIns="0" rIns="0" bIns="0" rtlCol="0">
            <a:spAutoFit/>
          </a:bodyPr>
          <a:lstStyle/>
          <a:p>
            <a:pPr marL="0" indent="0" algn="r">
              <a:spcBef>
                <a:spcPts val="0"/>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Presentation title</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9" name="TextBox 8">
            <a:extLst>
              <a:ext uri="{FF2B5EF4-FFF2-40B4-BE49-F238E27FC236}">
                <a16:creationId xmlns:a16="http://schemas.microsoft.com/office/drawing/2014/main" id="{DBED4A0F-4987-4CDD-BB19-D8051E48E570}"/>
              </a:ext>
            </a:extLst>
          </p:cNvPr>
          <p:cNvSpPr txBox="1"/>
          <p:nvPr userDrawn="1"/>
        </p:nvSpPr>
        <p:spPr>
          <a:xfrm>
            <a:off x="23526544" y="7973309"/>
            <a:ext cx="636562" cy="170496"/>
          </a:xfrm>
          <a:prstGeom prst="rect">
            <a:avLst/>
          </a:prstGeom>
          <a:noFill/>
        </p:spPr>
        <p:txBody>
          <a:bodyPr wrap="square" lIns="0" tIns="0" rIns="0" bIns="0" rtlCol="0">
            <a:spAutoFit/>
          </a:bodyPr>
          <a:lstStyle/>
          <a:p>
            <a:pPr marL="0" indent="0" algn="r">
              <a:spcBef>
                <a:spcPts val="739"/>
              </a:spcBef>
              <a:buSzPct val="100000"/>
              <a:buFont typeface="Arial"/>
              <a:buNone/>
            </a:pPr>
            <a:fld id="{C58DF478-B544-4ED8-9ED4-6A2648E2D233}" type="slidenum">
              <a:rPr lang="en-US" sz="1108" noProof="0" smtClean="0">
                <a:solidFill>
                  <a:schemeClr val="bg1"/>
                </a:solidFill>
                <a:latin typeface="Calibri" panose="020F0502020204030204" pitchFamily="34" charset="0"/>
                <a:cs typeface="Calibri" panose="020F0502020204030204" pitchFamily="34" charset="0"/>
              </a:rPr>
              <a:pPr marL="0" indent="0" algn="r">
                <a:spcBef>
                  <a:spcPts val="739"/>
                </a:spcBef>
                <a:buSzPct val="100000"/>
                <a:buFont typeface="Arial"/>
                <a:buNone/>
              </a:pPr>
              <a:t>‹#›</a:t>
            </a:fld>
            <a:endParaRPr lang="en-US" sz="1108" noProof="0" dirty="0">
              <a:solidFill>
                <a:schemeClr val="bg1"/>
              </a:solidFill>
              <a:latin typeface="Calibri" panose="020F0502020204030204" pitchFamily="34" charset="0"/>
              <a:cs typeface="Calibri" panose="020F0502020204030204" pitchFamily="34" charset="0"/>
            </a:endParaRPr>
          </a:p>
        </p:txBody>
      </p:sp>
      <p:sp>
        <p:nvSpPr>
          <p:cNvPr id="10" name="Copyright">
            <a:extLst>
              <a:ext uri="{FF2B5EF4-FFF2-40B4-BE49-F238E27FC236}">
                <a16:creationId xmlns:a16="http://schemas.microsoft.com/office/drawing/2014/main" id="{D13BA733-CB92-417B-85B7-0947F5849E70}"/>
              </a:ext>
            </a:extLst>
          </p:cNvPr>
          <p:cNvSpPr txBox="1"/>
          <p:nvPr userDrawn="1"/>
        </p:nvSpPr>
        <p:spPr>
          <a:xfrm>
            <a:off x="1036872" y="7973310"/>
            <a:ext cx="11068742" cy="340991"/>
          </a:xfrm>
          <a:prstGeom prst="rect">
            <a:avLst/>
          </a:prstGeom>
          <a:noFill/>
        </p:spPr>
        <p:txBody>
          <a:bodyPr wrap="square" lIns="0" tIns="0" rIns="0" bIns="0" rtlCol="0">
            <a:spAutoFit/>
          </a:bodyPr>
          <a:lstStyle/>
          <a:p>
            <a:pPr marL="0" indent="0">
              <a:spcBef>
                <a:spcPts val="739"/>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 2022. For information, contact Deloitte (legal entity) </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Tree>
    <p:extLst>
      <p:ext uri="{BB962C8B-B14F-4D97-AF65-F5344CB8AC3E}">
        <p14:creationId xmlns:p14="http://schemas.microsoft.com/office/powerpoint/2010/main" val="279345248"/>
      </p:ext>
    </p:extLst>
  </p:cSld>
  <p:clrMapOvr>
    <a:masterClrMapping/>
  </p:clrMapOvr>
  <p:transition>
    <p:fade/>
  </p:transition>
  <p:extLst>
    <p:ext uri="{DCECCB84-F9BA-43D5-87BE-67443E8EF086}">
      <p15:sldGuideLst xmlns:p15="http://schemas.microsoft.com/office/powerpoint/2012/main">
        <p15:guide id="1" orient="horz" pos="265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Divider - Deloitte green accent 3">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971250" y="2099709"/>
            <a:ext cx="21533728" cy="1960278"/>
          </a:xfrm>
          <a:prstGeom prst="rect">
            <a:avLst/>
          </a:prstGeom>
        </p:spPr>
        <p:txBody>
          <a:bodyPr anchor="b"/>
          <a:lstStyle>
            <a:lvl1pPr>
              <a:lnSpc>
                <a:spcPct val="95000"/>
              </a:lnSpc>
              <a:defRPr sz="4432"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971250" y="4221162"/>
            <a:ext cx="21533728" cy="1928430"/>
          </a:xfrm>
        </p:spPr>
        <p:txBody>
          <a:bodyPr lIns="0" tIns="0" rIns="0" bIns="0">
            <a:noAutofit/>
          </a:bodyPr>
          <a:lstStyle>
            <a:lvl1pPr marL="0" indent="0">
              <a:lnSpc>
                <a:spcPct val="95000"/>
              </a:lnSpc>
              <a:spcAft>
                <a:spcPts val="0"/>
              </a:spcAft>
              <a:buNone/>
              <a:defRPr sz="4432">
                <a:solidFill>
                  <a:schemeClr val="bg1"/>
                </a:solidFill>
              </a:defRPr>
            </a:lvl1pPr>
            <a:lvl2pPr marL="750399" indent="0">
              <a:buNone/>
              <a:defRPr sz="3283">
                <a:solidFill>
                  <a:schemeClr val="tx1">
                    <a:tint val="75000"/>
                  </a:schemeClr>
                </a:solidFill>
              </a:defRPr>
            </a:lvl2pPr>
            <a:lvl3pPr marL="1500798" indent="0">
              <a:buNone/>
              <a:defRPr sz="2954">
                <a:solidFill>
                  <a:schemeClr val="tx1">
                    <a:tint val="75000"/>
                  </a:schemeClr>
                </a:solidFill>
              </a:defRPr>
            </a:lvl3pPr>
            <a:lvl4pPr marL="2251196" indent="0">
              <a:buNone/>
              <a:defRPr sz="2626">
                <a:solidFill>
                  <a:schemeClr val="tx1">
                    <a:tint val="75000"/>
                  </a:schemeClr>
                </a:solidFill>
              </a:defRPr>
            </a:lvl4pPr>
            <a:lvl5pPr marL="3001595" indent="0">
              <a:buNone/>
              <a:defRPr sz="2626">
                <a:solidFill>
                  <a:schemeClr val="tx1">
                    <a:tint val="75000"/>
                  </a:schemeClr>
                </a:solidFill>
              </a:defRPr>
            </a:lvl5pPr>
            <a:lvl6pPr marL="3751994" indent="0">
              <a:buNone/>
              <a:defRPr sz="2626">
                <a:solidFill>
                  <a:schemeClr val="tx1">
                    <a:tint val="75000"/>
                  </a:schemeClr>
                </a:solidFill>
              </a:defRPr>
            </a:lvl6pPr>
            <a:lvl7pPr marL="4502394" indent="0">
              <a:buNone/>
              <a:defRPr sz="2626">
                <a:solidFill>
                  <a:schemeClr val="tx1">
                    <a:tint val="75000"/>
                  </a:schemeClr>
                </a:solidFill>
              </a:defRPr>
            </a:lvl7pPr>
            <a:lvl8pPr marL="5252791" indent="0">
              <a:buNone/>
              <a:defRPr sz="2626">
                <a:solidFill>
                  <a:schemeClr val="tx1">
                    <a:tint val="75000"/>
                  </a:schemeClr>
                </a:solidFill>
              </a:defRPr>
            </a:lvl8pPr>
            <a:lvl9pPr marL="6003191" indent="0">
              <a:buNone/>
              <a:defRPr sz="2626">
                <a:solidFill>
                  <a:schemeClr val="tx1">
                    <a:tint val="75000"/>
                  </a:schemeClr>
                </a:solidFill>
              </a:defRPr>
            </a:lvl9pPr>
          </a:lstStyle>
          <a:p>
            <a:pPr lvl="0"/>
            <a:r>
              <a:rPr lang="en-US" noProof="0"/>
              <a:t>Click to edit Master text styles</a:t>
            </a:r>
          </a:p>
        </p:txBody>
      </p:sp>
      <p:sp>
        <p:nvSpPr>
          <p:cNvPr id="10" name="CaseCode">
            <a:extLst>
              <a:ext uri="{FF2B5EF4-FFF2-40B4-BE49-F238E27FC236}">
                <a16:creationId xmlns:a16="http://schemas.microsoft.com/office/drawing/2014/main" id="{C7679691-90FD-4587-A54E-DFB71521FB0F}"/>
              </a:ext>
            </a:extLst>
          </p:cNvPr>
          <p:cNvSpPr txBox="1"/>
          <p:nvPr userDrawn="1"/>
        </p:nvSpPr>
        <p:spPr>
          <a:xfrm>
            <a:off x="13094364" y="7973309"/>
            <a:ext cx="10120832" cy="340991"/>
          </a:xfrm>
          <a:prstGeom prst="rect">
            <a:avLst/>
          </a:prstGeom>
          <a:noFill/>
        </p:spPr>
        <p:txBody>
          <a:bodyPr wrap="square" lIns="0" tIns="0" rIns="0" bIns="0" rtlCol="0">
            <a:spAutoFit/>
          </a:bodyPr>
          <a:lstStyle/>
          <a:p>
            <a:pPr marL="0" indent="0" algn="r">
              <a:spcBef>
                <a:spcPts val="0"/>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Presentation title</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2" name="TextBox 11">
            <a:extLst>
              <a:ext uri="{FF2B5EF4-FFF2-40B4-BE49-F238E27FC236}">
                <a16:creationId xmlns:a16="http://schemas.microsoft.com/office/drawing/2014/main" id="{0130A144-9E1C-48D4-8533-174AC48FF1C8}"/>
              </a:ext>
            </a:extLst>
          </p:cNvPr>
          <p:cNvSpPr txBox="1"/>
          <p:nvPr userDrawn="1"/>
        </p:nvSpPr>
        <p:spPr>
          <a:xfrm>
            <a:off x="23526544" y="7973309"/>
            <a:ext cx="636562" cy="170496"/>
          </a:xfrm>
          <a:prstGeom prst="rect">
            <a:avLst/>
          </a:prstGeom>
          <a:noFill/>
        </p:spPr>
        <p:txBody>
          <a:bodyPr wrap="square" lIns="0" tIns="0" rIns="0" bIns="0" rtlCol="0">
            <a:spAutoFit/>
          </a:bodyPr>
          <a:lstStyle/>
          <a:p>
            <a:pPr marL="0" indent="0" algn="r">
              <a:spcBef>
                <a:spcPts val="739"/>
              </a:spcBef>
              <a:buSzPct val="100000"/>
              <a:buFont typeface="Arial"/>
              <a:buNone/>
            </a:pPr>
            <a:fld id="{C58DF478-B544-4ED8-9ED4-6A2648E2D233}" type="slidenum">
              <a:rPr lang="en-US" sz="1108" noProof="0" smtClean="0">
                <a:solidFill>
                  <a:schemeClr val="bg1"/>
                </a:solidFill>
                <a:latin typeface="Calibri" panose="020F0502020204030204" pitchFamily="34" charset="0"/>
                <a:cs typeface="Calibri" panose="020F0502020204030204" pitchFamily="34" charset="0"/>
              </a:rPr>
              <a:pPr marL="0" indent="0" algn="r">
                <a:spcBef>
                  <a:spcPts val="739"/>
                </a:spcBef>
                <a:buSzPct val="100000"/>
                <a:buFont typeface="Arial"/>
                <a:buNone/>
              </a:pPr>
              <a:t>‹#›</a:t>
            </a:fld>
            <a:endParaRPr lang="en-US" sz="1108" noProof="0" dirty="0">
              <a:solidFill>
                <a:schemeClr val="bg1"/>
              </a:solidFill>
              <a:latin typeface="Calibri" panose="020F0502020204030204" pitchFamily="34" charset="0"/>
              <a:cs typeface="Calibri" panose="020F0502020204030204" pitchFamily="34" charset="0"/>
            </a:endParaRPr>
          </a:p>
        </p:txBody>
      </p:sp>
      <p:sp>
        <p:nvSpPr>
          <p:cNvPr id="7" name="Copyright">
            <a:extLst>
              <a:ext uri="{FF2B5EF4-FFF2-40B4-BE49-F238E27FC236}">
                <a16:creationId xmlns:a16="http://schemas.microsoft.com/office/drawing/2014/main" id="{149AC541-EC6C-4933-B043-5B698CB46414}"/>
              </a:ext>
            </a:extLst>
          </p:cNvPr>
          <p:cNvSpPr txBox="1"/>
          <p:nvPr userDrawn="1"/>
        </p:nvSpPr>
        <p:spPr>
          <a:xfrm>
            <a:off x="1036872" y="7973310"/>
            <a:ext cx="11068742" cy="340991"/>
          </a:xfrm>
          <a:prstGeom prst="rect">
            <a:avLst/>
          </a:prstGeom>
          <a:noFill/>
        </p:spPr>
        <p:txBody>
          <a:bodyPr wrap="square" lIns="0" tIns="0" rIns="0" bIns="0" rtlCol="0">
            <a:spAutoFit/>
          </a:bodyPr>
          <a:lstStyle/>
          <a:p>
            <a:pPr marL="0" indent="0">
              <a:spcBef>
                <a:spcPts val="739"/>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 2022. For information, contact Deloitte (legal entity) </a:t>
            </a:r>
            <a:br>
              <a:rPr lang="en-US" sz="1108" noProof="0" dirty="0">
                <a:solidFill>
                  <a:schemeClr val="bg1"/>
                </a:solidFill>
                <a:latin typeface="Calibri" panose="020F0502020204030204" pitchFamily="34" charset="0"/>
                <a:cs typeface="Calibri" panose="020F0502020204030204" pitchFamily="34" charset="0"/>
              </a:rPr>
            </a:br>
            <a:r>
              <a:rPr lang="en-US" sz="1108" noProof="0" dirty="0">
                <a:solidFill>
                  <a:schemeClr val="bg1"/>
                </a:solidFill>
                <a:latin typeface="Calibri" panose="020F0502020204030204" pitchFamily="34" charset="0"/>
                <a:cs typeface="Calibri" panose="020F0502020204030204" pitchFamily="34" charset="0"/>
              </a:rPr>
              <a:t>[To edit, click View &gt; Slide Master &gt; Slide Master]</a:t>
            </a:r>
          </a:p>
        </p:txBody>
      </p:sp>
    </p:spTree>
    <p:extLst>
      <p:ext uri="{BB962C8B-B14F-4D97-AF65-F5344CB8AC3E}">
        <p14:creationId xmlns:p14="http://schemas.microsoft.com/office/powerpoint/2010/main" val="3039298335"/>
      </p:ext>
    </p:extLst>
  </p:cSld>
  <p:clrMapOvr>
    <a:masterClrMapping/>
  </p:clrMapOvr>
  <p:transition>
    <p:fade/>
  </p:transition>
  <p:extLst>
    <p:ext uri="{DCECCB84-F9BA-43D5-87BE-67443E8EF086}">
      <p15:sldGuideLst xmlns:p15="http://schemas.microsoft.com/office/powerpoint/2012/main">
        <p15:guide id="1" orient="horz" pos="265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62"/>
            </p:custDataLst>
            <p:extLst>
              <p:ext uri="{D42A27DB-BD31-4B8C-83A1-F6EECF244321}">
                <p14:modId xmlns:p14="http://schemas.microsoft.com/office/powerpoint/2010/main" val="3087151445"/>
              </p:ext>
            </p:extLst>
          </p:nvPr>
        </p:nvGraphicFramePr>
        <p:xfrm>
          <a:off x="4378" y="1958"/>
          <a:ext cx="4374" cy="1954"/>
        </p:xfrm>
        <a:graphic>
          <a:graphicData uri="http://schemas.openxmlformats.org/presentationml/2006/ole">
            <mc:AlternateContent xmlns:mc="http://schemas.openxmlformats.org/markup-compatibility/2006">
              <mc:Choice xmlns:v="urn:schemas-microsoft-com:vml" Requires="v">
                <p:oleObj name="think-cell Slide" r:id="rId63" imgW="270" imgH="270" progId="TCLayout.ActiveDocument.1">
                  <p:embed/>
                </p:oleObj>
              </mc:Choice>
              <mc:Fallback>
                <p:oleObj name="think-cell Slide" r:id="rId63" imgW="270" imgH="270" progId="TCLayout.ActiveDocument.1">
                  <p:embed/>
                  <p:pic>
                    <p:nvPicPr>
                      <p:cNvPr id="4" name="Object 3" hidden="1"/>
                      <p:cNvPicPr/>
                      <p:nvPr/>
                    </p:nvPicPr>
                    <p:blipFill>
                      <a:blip r:embed="rId64"/>
                      <a:stretch>
                        <a:fillRect/>
                      </a:stretch>
                    </p:blipFill>
                    <p:spPr>
                      <a:xfrm>
                        <a:off x="4378" y="1958"/>
                        <a:ext cx="4374" cy="1954"/>
                      </a:xfrm>
                      <a:prstGeom prst="rect">
                        <a:avLst/>
                      </a:prstGeom>
                    </p:spPr>
                  </p:pic>
                </p:oleObj>
              </mc:Fallback>
            </mc:AlternateContent>
          </a:graphicData>
        </a:graphic>
      </p:graphicFrame>
      <p:sp>
        <p:nvSpPr>
          <p:cNvPr id="2" name="Title Placeholder 1"/>
          <p:cNvSpPr>
            <a:spLocks noGrp="1"/>
          </p:cNvSpPr>
          <p:nvPr>
            <p:ph type="title"/>
          </p:nvPr>
        </p:nvSpPr>
        <p:spPr bwMode="gray">
          <a:xfrm>
            <a:off x="1036876" y="390850"/>
            <a:ext cx="23126227" cy="381394"/>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8" name="Copyright"/>
          <p:cNvSpPr txBox="1"/>
          <p:nvPr/>
        </p:nvSpPr>
        <p:spPr>
          <a:xfrm>
            <a:off x="1036872" y="7973310"/>
            <a:ext cx="11068742" cy="340991"/>
          </a:xfrm>
          <a:prstGeom prst="rect">
            <a:avLst/>
          </a:prstGeom>
          <a:noFill/>
        </p:spPr>
        <p:txBody>
          <a:bodyPr wrap="square" lIns="0" tIns="0" rIns="0" bIns="0" rtlCol="0">
            <a:spAutoFit/>
          </a:bodyPr>
          <a:lstStyle/>
          <a:p>
            <a:pPr marL="0" indent="0">
              <a:spcBef>
                <a:spcPts val="739"/>
              </a:spcBef>
              <a:buSzPct val="100000"/>
              <a:buFont typeface="Arial"/>
              <a:buNone/>
            </a:pPr>
            <a:r>
              <a:rPr lang="en-US" sz="1108" noProof="0" dirty="0">
                <a:solidFill>
                  <a:schemeClr val="bg1"/>
                </a:solidFill>
                <a:latin typeface="Calibri" panose="020F0502020204030204" pitchFamily="34" charset="0"/>
                <a:cs typeface="Calibri" panose="020F0502020204030204" pitchFamily="34" charset="0"/>
              </a:rPr>
              <a:t>© 2023. For information, contact Deloitte Central Services, S.A. </a:t>
            </a:r>
            <a:br>
              <a:rPr lang="en-US" sz="1108" noProof="0" dirty="0">
                <a:solidFill>
                  <a:schemeClr val="bg1"/>
                </a:solidFill>
                <a:latin typeface="Calibri" panose="020F0502020204030204" pitchFamily="34" charset="0"/>
                <a:cs typeface="Calibri" panose="020F0502020204030204" pitchFamily="34" charset="0"/>
              </a:rPr>
            </a:br>
            <a:endParaRPr lang="en-US" sz="1108" noProof="0" dirty="0">
              <a:solidFill>
                <a:schemeClr val="bg1"/>
              </a:solidFill>
              <a:latin typeface="Calibri" panose="020F0502020204030204" pitchFamily="34" charset="0"/>
              <a:cs typeface="Calibri" panose="020F0502020204030204" pitchFamily="34" charset="0"/>
            </a:endParaRPr>
          </a:p>
        </p:txBody>
      </p:sp>
      <p:sp>
        <p:nvSpPr>
          <p:cNvPr id="19" name="Text Placeholder 18"/>
          <p:cNvSpPr>
            <a:spLocks noGrp="1"/>
          </p:cNvSpPr>
          <p:nvPr>
            <p:ph type="body" idx="1"/>
          </p:nvPr>
        </p:nvSpPr>
        <p:spPr>
          <a:xfrm>
            <a:off x="1036874" y="2050002"/>
            <a:ext cx="23126227" cy="5806052"/>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95659210"/>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44" r:id="rId3"/>
    <p:sldLayoutId id="2147483900" r:id="rId4"/>
    <p:sldLayoutId id="2147483901" r:id="rId5"/>
    <p:sldLayoutId id="2147483902" r:id="rId6"/>
    <p:sldLayoutId id="2147483932" r:id="rId7"/>
    <p:sldLayoutId id="2147483933" r:id="rId8"/>
    <p:sldLayoutId id="2147483934" r:id="rId9"/>
    <p:sldLayoutId id="2147483706" r:id="rId10"/>
    <p:sldLayoutId id="2147483707" r:id="rId11"/>
    <p:sldLayoutId id="2147483903" r:id="rId12"/>
    <p:sldLayoutId id="2147483938"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 id="2147483921" r:id="rId31"/>
    <p:sldLayoutId id="2147483922" r:id="rId32"/>
    <p:sldLayoutId id="2147483923" r:id="rId33"/>
    <p:sldLayoutId id="2147483924" r:id="rId34"/>
    <p:sldLayoutId id="2147483925" r:id="rId35"/>
    <p:sldLayoutId id="2147483926" r:id="rId36"/>
    <p:sldLayoutId id="2147483947" r:id="rId37"/>
    <p:sldLayoutId id="2147483941" r:id="rId38"/>
    <p:sldLayoutId id="2147483816" r:id="rId39"/>
    <p:sldLayoutId id="2147483813" r:id="rId40"/>
    <p:sldLayoutId id="2147483818" r:id="rId41"/>
    <p:sldLayoutId id="2147483819" r:id="rId42"/>
    <p:sldLayoutId id="2147483820" r:id="rId43"/>
    <p:sldLayoutId id="2147483821" r:id="rId44"/>
    <p:sldLayoutId id="2147483822" r:id="rId45"/>
    <p:sldLayoutId id="2147483823" r:id="rId46"/>
    <p:sldLayoutId id="2147483817" r:id="rId47"/>
    <p:sldLayoutId id="2147483824" r:id="rId48"/>
    <p:sldLayoutId id="2147483825" r:id="rId49"/>
    <p:sldLayoutId id="2147483828" r:id="rId50"/>
    <p:sldLayoutId id="2147483829" r:id="rId51"/>
    <p:sldLayoutId id="2147483830" r:id="rId52"/>
    <p:sldLayoutId id="2147483826" r:id="rId53"/>
    <p:sldLayoutId id="2147483831" r:id="rId54"/>
    <p:sldLayoutId id="2147483832" r:id="rId55"/>
    <p:sldLayoutId id="2147483827" r:id="rId56"/>
    <p:sldLayoutId id="2147483833" r:id="rId57"/>
    <p:sldLayoutId id="2147483949" r:id="rId58"/>
    <p:sldLayoutId id="2147483948" r:id="rId59"/>
    <p:sldLayoutId id="2147483946" r:id="rId60"/>
  </p:sldLayoutIdLst>
  <p:transition>
    <p:fade/>
  </p:transition>
  <p:hf hdr="0" dt="0"/>
  <p:txStyles>
    <p:titleStyle>
      <a:lvl1pPr algn="l" defTabSz="1125626" rtl="0" eaLnBrk="1" latinLnBrk="0" hangingPunct="1">
        <a:spcBef>
          <a:spcPct val="0"/>
        </a:spcBef>
        <a:buNone/>
        <a:defRPr sz="3200" kern="1200">
          <a:solidFill>
            <a:schemeClr val="tx1"/>
          </a:solidFill>
          <a:latin typeface="+mn-lt"/>
          <a:ea typeface="+mj-ea"/>
          <a:cs typeface="Calibri Light" panose="020F0302020204030204" pitchFamily="34" charset="0"/>
        </a:defRPr>
      </a:lvl1pPr>
    </p:titleStyle>
    <p:bodyStyle>
      <a:lvl1pPr marL="0" indent="0" algn="l" defTabSz="1125626" rtl="0" eaLnBrk="1" latinLnBrk="0" hangingPunct="1">
        <a:spcBef>
          <a:spcPts val="0"/>
        </a:spcBef>
        <a:spcAft>
          <a:spcPts val="1231"/>
        </a:spcAft>
        <a:buSzPct val="100000"/>
        <a:buFontTx/>
        <a:buNone/>
        <a:defRPr sz="1600" b="0" kern="1200">
          <a:solidFill>
            <a:schemeClr val="tx1"/>
          </a:solidFill>
          <a:latin typeface="+mn-lt"/>
          <a:ea typeface="+mn-ea"/>
          <a:cs typeface="Calibri Light" panose="020F0302020204030204" pitchFamily="34" charset="0"/>
        </a:defRPr>
      </a:lvl1pPr>
      <a:lvl2pPr marL="171971" indent="-171971" algn="l" defTabSz="1125626" rtl="0" eaLnBrk="1" latinLnBrk="0" hangingPunct="1">
        <a:spcBef>
          <a:spcPts val="0"/>
        </a:spcBef>
        <a:spcAft>
          <a:spcPts val="1231"/>
        </a:spcAft>
        <a:buClrTx/>
        <a:buSzPct val="100000"/>
        <a:buFont typeface="Arial" panose="020B0604020202020204" pitchFamily="34" charset="0"/>
        <a:buChar char="•"/>
        <a:defRPr lang="en-US" sz="1600" b="1" kern="1200" dirty="0" smtClean="0">
          <a:solidFill>
            <a:schemeClr val="tx1"/>
          </a:solidFill>
          <a:latin typeface="+mj-lt"/>
          <a:ea typeface="+mn-ea"/>
          <a:cs typeface="Calibri Light" panose="020F0302020204030204" pitchFamily="34" charset="0"/>
        </a:defRPr>
      </a:lvl2pPr>
      <a:lvl3pPr marL="375209" indent="-171971" algn="l" defTabSz="1125626" rtl="0" eaLnBrk="1" latinLnBrk="0" hangingPunct="1">
        <a:spcBef>
          <a:spcPts val="0"/>
        </a:spcBef>
        <a:spcAft>
          <a:spcPts val="1231"/>
        </a:spcAft>
        <a:buClrTx/>
        <a:buSzPct val="100000"/>
        <a:buFont typeface="Arial" panose="020B0604020202020204" pitchFamily="34" charset="0"/>
        <a:buChar char="−"/>
        <a:defRPr lang="en-US" sz="1600" kern="1200" dirty="0" smtClean="0">
          <a:solidFill>
            <a:schemeClr val="tx1"/>
          </a:solidFill>
          <a:latin typeface="+mn-lt"/>
          <a:ea typeface="+mn-ea"/>
          <a:cs typeface="Calibri Light" panose="020F0302020204030204" pitchFamily="34" charset="0"/>
        </a:defRPr>
      </a:lvl3pPr>
      <a:lvl4pPr marL="578447" indent="-171971" algn="l" defTabSz="1125626" rtl="0" eaLnBrk="1" latinLnBrk="0" hangingPunct="1">
        <a:spcBef>
          <a:spcPts val="0"/>
        </a:spcBef>
        <a:spcAft>
          <a:spcPts val="1231"/>
        </a:spcAft>
        <a:buClrTx/>
        <a:buSzPct val="100000"/>
        <a:buFont typeface="Arial" panose="020B0604020202020204" pitchFamily="34" charset="0"/>
        <a:buChar char="◦"/>
        <a:defRPr lang="en-US" sz="1600" kern="1200" baseline="0" dirty="0" smtClean="0">
          <a:solidFill>
            <a:schemeClr val="tx1"/>
          </a:solidFill>
          <a:latin typeface="+mn-lt"/>
          <a:ea typeface="+mn-ea"/>
          <a:cs typeface="Calibri Light" panose="020F0302020204030204" pitchFamily="34" charset="0"/>
        </a:defRPr>
      </a:lvl4pPr>
      <a:lvl5pPr marL="781685" indent="-171971" algn="l" defTabSz="982970" rtl="0" eaLnBrk="1" latinLnBrk="0" hangingPunct="1">
        <a:spcBef>
          <a:spcPts val="0"/>
        </a:spcBef>
        <a:spcAft>
          <a:spcPts val="1231"/>
        </a:spcAft>
        <a:buClrTx/>
        <a:buSzPct val="100000"/>
        <a:buFont typeface="Arial" panose="020B0604020202020204" pitchFamily="34" charset="0"/>
        <a:buChar char="−"/>
        <a:tabLst/>
        <a:defRPr lang="en-US" sz="1600" kern="1200" baseline="0" dirty="0" smtClean="0">
          <a:solidFill>
            <a:schemeClr val="tx1"/>
          </a:solidFill>
          <a:latin typeface="+mn-lt"/>
          <a:ea typeface="+mn-ea"/>
          <a:cs typeface="Calibri Light" panose="020F0302020204030204" pitchFamily="34" charset="0"/>
        </a:defRPr>
      </a:lvl5pPr>
      <a:lvl6pPr marL="655877" indent="-217148" algn="l" defTabSz="1125626" rtl="0" eaLnBrk="1" latinLnBrk="0" hangingPunct="1">
        <a:spcBef>
          <a:spcPts val="0"/>
        </a:spcBef>
        <a:spcAft>
          <a:spcPts val="1231"/>
        </a:spcAft>
        <a:buFont typeface="Verdana" panose="020B0604030504040204" pitchFamily="34" charset="0"/>
        <a:buChar char="−"/>
        <a:defRPr sz="1477" kern="1200" baseline="0">
          <a:solidFill>
            <a:schemeClr val="tx1"/>
          </a:solidFill>
          <a:latin typeface="+mn-lt"/>
          <a:ea typeface="+mn-ea"/>
          <a:cs typeface="+mn-cs"/>
        </a:defRPr>
      </a:lvl6pPr>
      <a:lvl7pPr marL="655877" indent="-217148" algn="l" defTabSz="1125626" rtl="0" eaLnBrk="1" latinLnBrk="0" hangingPunct="1">
        <a:spcBef>
          <a:spcPts val="0"/>
        </a:spcBef>
        <a:spcAft>
          <a:spcPts val="1231"/>
        </a:spcAft>
        <a:buFont typeface="Verdana" panose="020B0604030504040204" pitchFamily="34" charset="0"/>
        <a:buChar char="−"/>
        <a:defRPr sz="1477" kern="1200">
          <a:solidFill>
            <a:schemeClr val="tx1"/>
          </a:solidFill>
          <a:latin typeface="+mn-lt"/>
          <a:ea typeface="+mn-ea"/>
          <a:cs typeface="+mn-cs"/>
        </a:defRPr>
      </a:lvl7pPr>
      <a:lvl8pPr marL="655877" indent="-217148" algn="l" defTabSz="1125626" rtl="0" eaLnBrk="1" latinLnBrk="0" hangingPunct="1">
        <a:spcBef>
          <a:spcPts val="0"/>
        </a:spcBef>
        <a:spcAft>
          <a:spcPts val="1231"/>
        </a:spcAft>
        <a:buFont typeface="Verdana" panose="020B0604030504040204" pitchFamily="34" charset="0"/>
        <a:buChar char="−"/>
        <a:defRPr sz="1477" kern="1200" baseline="0">
          <a:solidFill>
            <a:schemeClr val="tx1"/>
          </a:solidFill>
          <a:latin typeface="+mn-lt"/>
          <a:ea typeface="+mn-ea"/>
          <a:cs typeface="+mn-cs"/>
        </a:defRPr>
      </a:lvl8pPr>
      <a:lvl9pPr marL="655877" indent="-217148" algn="l" defTabSz="1125626" rtl="0" eaLnBrk="1" latinLnBrk="0" hangingPunct="1">
        <a:spcBef>
          <a:spcPts val="0"/>
        </a:spcBef>
        <a:spcAft>
          <a:spcPts val="1231"/>
        </a:spcAft>
        <a:buFont typeface="Verdana" panose="020B0604030504040204" pitchFamily="34" charset="0"/>
        <a:buChar char="−"/>
        <a:defRPr sz="1477" kern="1200" baseline="0">
          <a:solidFill>
            <a:schemeClr val="tx1"/>
          </a:solidFill>
          <a:latin typeface="+mn-lt"/>
          <a:ea typeface="+mn-ea"/>
          <a:cs typeface="+mn-cs"/>
        </a:defRPr>
      </a:lvl9pPr>
    </p:bodyStyle>
    <p:otherStyle>
      <a:defPPr>
        <a:defRPr lang="en-US"/>
      </a:defPPr>
      <a:lvl1pPr marL="0" algn="l" defTabSz="1125626" rtl="0" eaLnBrk="1" latinLnBrk="0" hangingPunct="1">
        <a:defRPr sz="2216" kern="1200">
          <a:solidFill>
            <a:schemeClr val="tx1"/>
          </a:solidFill>
          <a:latin typeface="+mn-lt"/>
          <a:ea typeface="+mn-ea"/>
          <a:cs typeface="+mn-cs"/>
        </a:defRPr>
      </a:lvl1pPr>
      <a:lvl2pPr marL="562813" algn="l" defTabSz="1125626" rtl="0" eaLnBrk="1" latinLnBrk="0" hangingPunct="1">
        <a:defRPr sz="2216" kern="1200">
          <a:solidFill>
            <a:schemeClr val="tx1"/>
          </a:solidFill>
          <a:latin typeface="+mn-lt"/>
          <a:ea typeface="+mn-ea"/>
          <a:cs typeface="+mn-cs"/>
        </a:defRPr>
      </a:lvl2pPr>
      <a:lvl3pPr marL="1125626" algn="l" defTabSz="1125626" rtl="0" eaLnBrk="1" latinLnBrk="0" hangingPunct="1">
        <a:defRPr sz="2216" kern="1200">
          <a:solidFill>
            <a:schemeClr val="tx1"/>
          </a:solidFill>
          <a:latin typeface="+mn-lt"/>
          <a:ea typeface="+mn-ea"/>
          <a:cs typeface="+mn-cs"/>
        </a:defRPr>
      </a:lvl3pPr>
      <a:lvl4pPr marL="1688440" algn="l" defTabSz="1125626" rtl="0" eaLnBrk="1" latinLnBrk="0" hangingPunct="1">
        <a:defRPr sz="2216" kern="1200">
          <a:solidFill>
            <a:schemeClr val="tx1"/>
          </a:solidFill>
          <a:latin typeface="+mn-lt"/>
          <a:ea typeface="+mn-ea"/>
          <a:cs typeface="+mn-cs"/>
        </a:defRPr>
      </a:lvl4pPr>
      <a:lvl5pPr marL="2251253" algn="l" defTabSz="1125626" rtl="0" eaLnBrk="1" latinLnBrk="0" hangingPunct="1">
        <a:defRPr sz="2216" kern="1200">
          <a:solidFill>
            <a:schemeClr val="tx1"/>
          </a:solidFill>
          <a:latin typeface="+mn-lt"/>
          <a:ea typeface="+mn-ea"/>
          <a:cs typeface="+mn-cs"/>
        </a:defRPr>
      </a:lvl5pPr>
      <a:lvl6pPr marL="2814066" algn="l" defTabSz="1125626" rtl="0" eaLnBrk="1" latinLnBrk="0" hangingPunct="1">
        <a:defRPr sz="2216" kern="1200">
          <a:solidFill>
            <a:schemeClr val="tx1"/>
          </a:solidFill>
          <a:latin typeface="+mn-lt"/>
          <a:ea typeface="+mn-ea"/>
          <a:cs typeface="+mn-cs"/>
        </a:defRPr>
      </a:lvl6pPr>
      <a:lvl7pPr marL="3376879" algn="l" defTabSz="1125626" rtl="0" eaLnBrk="1" latinLnBrk="0" hangingPunct="1">
        <a:defRPr sz="2216" kern="1200">
          <a:solidFill>
            <a:schemeClr val="tx1"/>
          </a:solidFill>
          <a:latin typeface="+mn-lt"/>
          <a:ea typeface="+mn-ea"/>
          <a:cs typeface="+mn-cs"/>
        </a:defRPr>
      </a:lvl7pPr>
      <a:lvl8pPr marL="3939692" algn="l" defTabSz="1125626" rtl="0" eaLnBrk="1" latinLnBrk="0" hangingPunct="1">
        <a:defRPr sz="2216" kern="1200">
          <a:solidFill>
            <a:schemeClr val="tx1"/>
          </a:solidFill>
          <a:latin typeface="+mn-lt"/>
          <a:ea typeface="+mn-ea"/>
          <a:cs typeface="+mn-cs"/>
        </a:defRPr>
      </a:lvl8pPr>
      <a:lvl9pPr marL="4502506" algn="l" defTabSz="1125626" rtl="0" eaLnBrk="1" latinLnBrk="0" hangingPunct="1">
        <a:defRPr sz="221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37" userDrawn="1">
          <p15:clr>
            <a:srgbClr val="F26B43"/>
          </p15:clr>
        </p15:guide>
        <p15:guide id="2" pos="645" userDrawn="1">
          <p15:clr>
            <a:srgbClr val="F26B43"/>
          </p15:clr>
        </p15:guide>
        <p15:guide id="3" pos="2877" userDrawn="1">
          <p15:clr>
            <a:srgbClr val="F26B43"/>
          </p15:clr>
        </p15:guide>
        <p15:guide id="4" pos="3125" userDrawn="1">
          <p15:clr>
            <a:srgbClr val="F26B43"/>
          </p15:clr>
        </p15:guide>
        <p15:guide id="5" pos="5357" userDrawn="1">
          <p15:clr>
            <a:srgbClr val="F26B43"/>
          </p15:clr>
        </p15:guide>
        <p15:guide id="6" pos="5606" userDrawn="1">
          <p15:clr>
            <a:srgbClr val="F26B43"/>
          </p15:clr>
        </p15:guide>
        <p15:guide id="7" pos="7788" userDrawn="1">
          <p15:clr>
            <a:srgbClr val="F26B43"/>
          </p15:clr>
        </p15:guide>
        <p15:guide id="8" pos="15229" userDrawn="1">
          <p15:clr>
            <a:srgbClr val="F26B43"/>
          </p15:clr>
        </p15:guide>
        <p15:guide id="9" pos="12997" userDrawn="1">
          <p15:clr>
            <a:srgbClr val="F26B43"/>
          </p15:clr>
        </p15:guide>
        <p15:guide id="10" pos="12749" userDrawn="1">
          <p15:clr>
            <a:srgbClr val="F26B43"/>
          </p15:clr>
        </p15:guide>
        <p15:guide id="11" pos="10517" userDrawn="1">
          <p15:clr>
            <a:srgbClr val="F26B43"/>
          </p15:clr>
        </p15:guide>
        <p15:guide id="12" pos="10268" userDrawn="1">
          <p15:clr>
            <a:srgbClr val="F26B43"/>
          </p15:clr>
        </p15:guide>
        <p15:guide id="13" pos="8086" userDrawn="1">
          <p15:clr>
            <a:srgbClr val="F26B43"/>
          </p15:clr>
        </p15:guide>
        <p15:guide id="14" orient="horz" pos="5052" userDrawn="1">
          <p15:clr>
            <a:srgbClr val="F26B43"/>
          </p15:clr>
        </p15:guide>
        <p15:guide id="15" orient="horz" pos="4963" userDrawn="1">
          <p15:clr>
            <a:srgbClr val="F26B43"/>
          </p15:clr>
        </p15:guide>
        <p15:guide id="16" orient="horz" pos="2748" userDrawn="1">
          <p15:clr>
            <a:srgbClr val="F26B43"/>
          </p15:clr>
        </p15:guide>
        <p15:guide id="17" orient="horz" pos="1300" userDrawn="1">
          <p15:clr>
            <a:srgbClr val="F26B43"/>
          </p15:clr>
        </p15:guide>
        <p15:guide id="18" orient="horz" pos="2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hyperlink" Target="https://below2c.org/2017/04/clean-energy-transition-decisive-irrefutable-and-unstoppabl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ec.europa.eu/energy/en/topics/renewable-energy/national-action-plans" TargetMode="External"/><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9D5C5EF4-9CCA-4665-825B-F674776CB05F}"/>
              </a:ext>
            </a:extLst>
          </p:cNvPr>
          <p:cNvPicPr>
            <a:picLocks noGrp="1" noChangeAspect="1"/>
          </p:cNvPicPr>
          <p:nvPr>
            <p:ph type="pic" sz="quarter" idx="11"/>
          </p:nvPr>
        </p:nvPicPr>
        <p:blipFill rotWithShape="1">
          <a:blip r:embed="rId3"/>
          <a:srcRect l="15424" t="17533" r="15424" b="13316"/>
          <a:stretch/>
        </p:blipFill>
        <p:spPr>
          <a:xfrm>
            <a:off x="9156747" y="777922"/>
            <a:ext cx="6886480" cy="6886480"/>
          </a:xfrm>
        </p:spPr>
      </p:pic>
      <p:sp>
        <p:nvSpPr>
          <p:cNvPr id="2" name="Title 1">
            <a:extLst>
              <a:ext uri="{FF2B5EF4-FFF2-40B4-BE49-F238E27FC236}">
                <a16:creationId xmlns:a16="http://schemas.microsoft.com/office/drawing/2014/main" id="{1A53A8AD-38C0-4854-81B3-9B99B4E007ED}"/>
              </a:ext>
            </a:extLst>
          </p:cNvPr>
          <p:cNvSpPr>
            <a:spLocks noGrp="1"/>
          </p:cNvSpPr>
          <p:nvPr>
            <p:ph type="ctrTitle"/>
          </p:nvPr>
        </p:nvSpPr>
        <p:spPr>
          <a:xfrm>
            <a:off x="1036879" y="2468382"/>
            <a:ext cx="9190114" cy="1102972"/>
          </a:xfrm>
        </p:spPr>
        <p:txBody>
          <a:bodyPr/>
          <a:lstStyle/>
          <a:p>
            <a:r>
              <a:rPr lang="pt-PT" dirty="0" err="1"/>
              <a:t>Talking</a:t>
            </a:r>
            <a:r>
              <a:rPr lang="pt-PT" dirty="0"/>
              <a:t> </a:t>
            </a:r>
            <a:r>
              <a:rPr lang="pt-PT" dirty="0" err="1"/>
              <a:t>about</a:t>
            </a:r>
            <a:r>
              <a:rPr lang="pt-PT" dirty="0"/>
              <a:t> E:</a:t>
            </a:r>
            <a:br>
              <a:rPr lang="pt-PT" dirty="0"/>
            </a:br>
            <a:r>
              <a:rPr lang="pt-PT" dirty="0">
                <a:solidFill>
                  <a:schemeClr val="bg1"/>
                </a:solidFill>
              </a:rPr>
              <a:t>5 Desafios da transição</a:t>
            </a:r>
            <a:br>
              <a:rPr lang="pt-PT" dirty="0">
                <a:solidFill>
                  <a:schemeClr val="bg1"/>
                </a:solidFill>
              </a:rPr>
            </a:br>
            <a:r>
              <a:rPr lang="pt-PT" dirty="0">
                <a:solidFill>
                  <a:schemeClr val="bg1"/>
                </a:solidFill>
              </a:rPr>
              <a:t>energética em Portugal</a:t>
            </a:r>
            <a:endParaRPr lang="en-US" dirty="0">
              <a:solidFill>
                <a:schemeClr val="bg1"/>
              </a:solidFill>
            </a:endParaRPr>
          </a:p>
        </p:txBody>
      </p:sp>
      <p:sp>
        <p:nvSpPr>
          <p:cNvPr id="13" name="Text Placeholder 14">
            <a:extLst>
              <a:ext uri="{FF2B5EF4-FFF2-40B4-BE49-F238E27FC236}">
                <a16:creationId xmlns:a16="http://schemas.microsoft.com/office/drawing/2014/main" id="{E22672E0-7693-4B5C-8331-DE3495FB6BB0}"/>
              </a:ext>
            </a:extLst>
          </p:cNvPr>
          <p:cNvSpPr>
            <a:spLocks noGrp="1"/>
          </p:cNvSpPr>
          <p:nvPr>
            <p:ph type="body" sz="quarter" idx="4294967295"/>
          </p:nvPr>
        </p:nvSpPr>
        <p:spPr>
          <a:xfrm>
            <a:off x="1036879" y="7598247"/>
            <a:ext cx="9190114" cy="336130"/>
          </a:xfrm>
        </p:spPr>
        <p:txBody>
          <a:bodyPr/>
          <a:lstStyle/>
          <a:p>
            <a:r>
              <a:rPr lang="en-US" dirty="0">
                <a:latin typeface="+mn-lt"/>
              </a:rPr>
              <a:t>Subtitle, date or author second line </a:t>
            </a:r>
          </a:p>
        </p:txBody>
      </p:sp>
      <p:pic>
        <p:nvPicPr>
          <p:cNvPr id="7" name="Picture 6">
            <a:extLst>
              <a:ext uri="{FF2B5EF4-FFF2-40B4-BE49-F238E27FC236}">
                <a16:creationId xmlns:a16="http://schemas.microsoft.com/office/drawing/2014/main" id="{4E327673-1413-4DDD-9B6F-FD99E249528C}"/>
              </a:ext>
            </a:extLst>
          </p:cNvPr>
          <p:cNvPicPr>
            <a:picLocks noChangeAspect="1"/>
          </p:cNvPicPr>
          <p:nvPr/>
        </p:nvPicPr>
        <p:blipFill>
          <a:blip r:embed="rId4"/>
          <a:srcRect/>
          <a:stretch/>
        </p:blipFill>
        <p:spPr>
          <a:xfrm>
            <a:off x="23138296" y="6501611"/>
            <a:ext cx="1561012" cy="1561012"/>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6E5C2B32-87A7-C09F-674D-4B7DF84C7EF1}"/>
              </a:ext>
            </a:extLst>
          </p:cNvPr>
          <p:cNvPicPr>
            <a:picLocks noChangeAspect="1"/>
          </p:cNvPicPr>
          <p:nvPr/>
        </p:nvPicPr>
        <p:blipFill rotWithShape="1">
          <a:blip r:embed="rId5"/>
          <a:srcRect l="9879" t="18216" r="10132" b="19247"/>
          <a:stretch/>
        </p:blipFill>
        <p:spPr>
          <a:xfrm>
            <a:off x="18869895" y="417078"/>
            <a:ext cx="3241963" cy="1032061"/>
          </a:xfrm>
          <a:prstGeom prst="rect">
            <a:avLst/>
          </a:prstGeom>
        </p:spPr>
      </p:pic>
      <p:pic>
        <p:nvPicPr>
          <p:cNvPr id="6" name="Picture 5">
            <a:extLst>
              <a:ext uri="{FF2B5EF4-FFF2-40B4-BE49-F238E27FC236}">
                <a16:creationId xmlns:a16="http://schemas.microsoft.com/office/drawing/2014/main" id="{F6487417-CAF3-4BB6-1F93-5FF1039C493F}"/>
              </a:ext>
            </a:extLst>
          </p:cNvPr>
          <p:cNvPicPr>
            <a:picLocks noChangeAspect="1"/>
          </p:cNvPicPr>
          <p:nvPr/>
        </p:nvPicPr>
        <p:blipFill>
          <a:blip r:embed="rId6"/>
          <a:stretch>
            <a:fillRect/>
          </a:stretch>
        </p:blipFill>
        <p:spPr>
          <a:xfrm>
            <a:off x="22554490" y="527202"/>
            <a:ext cx="2011818" cy="845061"/>
          </a:xfrm>
          <a:prstGeom prst="rect">
            <a:avLst/>
          </a:prstGeom>
        </p:spPr>
      </p:pic>
      <p:sp>
        <p:nvSpPr>
          <p:cNvPr id="3" name="Title 1">
            <a:extLst>
              <a:ext uri="{FF2B5EF4-FFF2-40B4-BE49-F238E27FC236}">
                <a16:creationId xmlns:a16="http://schemas.microsoft.com/office/drawing/2014/main" id="{7F0D75B1-2621-E164-2B5C-C465290CA274}"/>
              </a:ext>
            </a:extLst>
          </p:cNvPr>
          <p:cNvSpPr txBox="1">
            <a:spLocks/>
          </p:cNvSpPr>
          <p:nvPr/>
        </p:nvSpPr>
        <p:spPr bwMode="gray">
          <a:xfrm>
            <a:off x="1036879" y="7112916"/>
            <a:ext cx="10236172" cy="1102972"/>
          </a:xfrm>
          <a:prstGeom prst="rect">
            <a:avLst/>
          </a:prstGeom>
        </p:spPr>
        <p:txBody>
          <a:bodyPr vert="horz" lIns="0" tIns="0" rIns="0" bIns="0" rtlCol="0" anchor="b" anchorCtr="0">
            <a:noAutofit/>
          </a:bodyPr>
          <a:lstStyle>
            <a:lvl1pPr algn="l" defTabSz="1125626" rtl="0" eaLnBrk="1" latinLnBrk="0" hangingPunct="1">
              <a:lnSpc>
                <a:spcPts val="3939"/>
              </a:lnSpc>
              <a:spcBef>
                <a:spcPct val="0"/>
              </a:spcBef>
              <a:buNone/>
              <a:defRPr sz="3939" b="0" kern="120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pt-PT" dirty="0"/>
              <a:t>Prof. Dr. Lucila de Almeida</a:t>
            </a:r>
            <a:br>
              <a:rPr lang="pt-PT" dirty="0"/>
            </a:br>
            <a:r>
              <a:rPr lang="pt-PT" sz="3200" dirty="0">
                <a:solidFill>
                  <a:schemeClr val="bg1"/>
                </a:solidFill>
              </a:rPr>
              <a:t>Abreu </a:t>
            </a:r>
            <a:r>
              <a:rPr lang="pt-PT" sz="3200" dirty="0" err="1">
                <a:solidFill>
                  <a:schemeClr val="bg1"/>
                </a:solidFill>
              </a:rPr>
              <a:t>Chair</a:t>
            </a:r>
            <a:r>
              <a:rPr lang="pt-PT" sz="3200" dirty="0">
                <a:solidFill>
                  <a:schemeClr val="bg1"/>
                </a:solidFill>
              </a:rPr>
              <a:t> in ESG </a:t>
            </a:r>
            <a:r>
              <a:rPr lang="pt-PT" sz="3200" dirty="0" err="1">
                <a:solidFill>
                  <a:schemeClr val="bg1"/>
                </a:solidFill>
              </a:rPr>
              <a:t>Impact</a:t>
            </a:r>
            <a:r>
              <a:rPr lang="pt-PT" sz="3200" dirty="0">
                <a:solidFill>
                  <a:schemeClr val="bg1"/>
                </a:solidFill>
              </a:rPr>
              <a:t>, NOVA </a:t>
            </a:r>
            <a:r>
              <a:rPr lang="pt-PT" sz="3200" dirty="0" err="1">
                <a:solidFill>
                  <a:schemeClr val="bg1"/>
                </a:solidFill>
              </a:rPr>
              <a:t>School</a:t>
            </a:r>
            <a:r>
              <a:rPr lang="pt-PT" sz="3200" dirty="0">
                <a:solidFill>
                  <a:schemeClr val="bg1"/>
                </a:solidFill>
              </a:rPr>
              <a:t> </a:t>
            </a:r>
            <a:r>
              <a:rPr lang="pt-PT" sz="3200" dirty="0" err="1">
                <a:solidFill>
                  <a:schemeClr val="bg1"/>
                </a:solidFill>
              </a:rPr>
              <a:t>of</a:t>
            </a:r>
            <a:r>
              <a:rPr lang="pt-PT" sz="3200" dirty="0">
                <a:solidFill>
                  <a:schemeClr val="bg1"/>
                </a:solidFill>
              </a:rPr>
              <a:t> </a:t>
            </a:r>
            <a:r>
              <a:rPr lang="pt-PT" sz="3200" dirty="0" err="1">
                <a:solidFill>
                  <a:schemeClr val="bg1"/>
                </a:solidFill>
              </a:rPr>
              <a:t>Law</a:t>
            </a:r>
            <a:br>
              <a:rPr lang="pt-PT" sz="3200" dirty="0">
                <a:solidFill>
                  <a:schemeClr val="bg1"/>
                </a:solidFill>
              </a:rPr>
            </a:br>
            <a:r>
              <a:rPr lang="pt-PT" sz="3200" dirty="0">
                <a:solidFill>
                  <a:schemeClr val="bg1"/>
                </a:solidFill>
              </a:rPr>
              <a:t>Part-time Professor, Florence </a:t>
            </a:r>
            <a:r>
              <a:rPr lang="pt-PT" sz="3200" dirty="0" err="1">
                <a:solidFill>
                  <a:schemeClr val="bg1"/>
                </a:solidFill>
              </a:rPr>
              <a:t>School</a:t>
            </a:r>
            <a:r>
              <a:rPr lang="pt-PT" sz="3200" dirty="0">
                <a:solidFill>
                  <a:schemeClr val="bg1"/>
                </a:solidFill>
              </a:rPr>
              <a:t> </a:t>
            </a:r>
            <a:r>
              <a:rPr lang="pt-PT" sz="3200" dirty="0" err="1">
                <a:solidFill>
                  <a:schemeClr val="bg1"/>
                </a:solidFill>
              </a:rPr>
              <a:t>of</a:t>
            </a:r>
            <a:r>
              <a:rPr lang="pt-PT" sz="3200" dirty="0">
                <a:solidFill>
                  <a:schemeClr val="bg1"/>
                </a:solidFill>
              </a:rPr>
              <a:t> </a:t>
            </a:r>
            <a:r>
              <a:rPr lang="pt-PT" sz="3200" dirty="0" err="1">
                <a:solidFill>
                  <a:schemeClr val="bg1"/>
                </a:solidFill>
              </a:rPr>
              <a:t>Regulation</a:t>
            </a:r>
            <a:r>
              <a:rPr lang="pt-PT" sz="3200" dirty="0">
                <a:solidFill>
                  <a:schemeClr val="bg1"/>
                </a:solidFill>
              </a:rPr>
              <a:t>, </a:t>
            </a:r>
          </a:p>
          <a:p>
            <a:r>
              <a:rPr lang="pt-PT" sz="3200" dirty="0" err="1">
                <a:solidFill>
                  <a:schemeClr val="bg1"/>
                </a:solidFill>
              </a:rPr>
              <a:t>European</a:t>
            </a:r>
            <a:r>
              <a:rPr lang="pt-PT" sz="3200" dirty="0">
                <a:solidFill>
                  <a:schemeClr val="bg1"/>
                </a:solidFill>
              </a:rPr>
              <a:t> </a:t>
            </a:r>
            <a:r>
              <a:rPr lang="pt-PT" sz="3200" dirty="0" err="1">
                <a:solidFill>
                  <a:schemeClr val="bg1"/>
                </a:solidFill>
              </a:rPr>
              <a:t>University</a:t>
            </a:r>
            <a:r>
              <a:rPr lang="pt-PT" sz="3200" dirty="0">
                <a:solidFill>
                  <a:schemeClr val="bg1"/>
                </a:solidFill>
              </a:rPr>
              <a:t> </a:t>
            </a:r>
            <a:r>
              <a:rPr lang="pt-PT" sz="3200" dirty="0" err="1">
                <a:solidFill>
                  <a:schemeClr val="bg1"/>
                </a:solidFill>
              </a:rPr>
              <a:t>Institute</a:t>
            </a:r>
            <a:endParaRPr lang="en-US" sz="3200" dirty="0">
              <a:solidFill>
                <a:schemeClr val="bg1"/>
              </a:solidFill>
            </a:endParaRPr>
          </a:p>
        </p:txBody>
      </p:sp>
    </p:spTree>
    <p:extLst>
      <p:ext uri="{BB962C8B-B14F-4D97-AF65-F5344CB8AC3E}">
        <p14:creationId xmlns:p14="http://schemas.microsoft.com/office/powerpoint/2010/main" val="148522317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036880" y="2050002"/>
            <a:ext cx="10665263" cy="5485080"/>
          </a:xfrm>
        </p:spPr>
        <p:txBody>
          <a:bodyPr/>
          <a:lstStyle/>
          <a:p>
            <a:pPr marL="285750" indent="-285750">
              <a:buFont typeface="Arial" panose="020B0604020202020204" pitchFamily="34" charset="0"/>
              <a:buChar char="•"/>
            </a:pPr>
            <a:r>
              <a:rPr lang="en-GB" sz="1800" b="0" i="0" dirty="0">
                <a:solidFill>
                  <a:srgbClr val="202124"/>
                </a:solidFill>
                <a:effectLst/>
                <a:latin typeface="Google Sans"/>
              </a:rPr>
              <a:t>On 30 September 2022, the Council of the European Union agreed to impose a </a:t>
            </a:r>
            <a:r>
              <a:rPr lang="en-GB" sz="1800" b="1" i="0" dirty="0">
                <a:solidFill>
                  <a:srgbClr val="202124"/>
                </a:solidFill>
                <a:effectLst/>
                <a:latin typeface="Google Sans"/>
              </a:rPr>
              <a:t>cap on the price market for inframarginal</a:t>
            </a:r>
            <a:r>
              <a:rPr lang="en-GB" sz="1800" b="0" i="0" dirty="0">
                <a:solidFill>
                  <a:srgbClr val="202124"/>
                </a:solidFill>
                <a:effectLst/>
                <a:latin typeface="Google Sans"/>
              </a:rPr>
              <a:t> and an EU-wide windfall profits tax on fossil fuel companies to </a:t>
            </a:r>
            <a:r>
              <a:rPr lang="en-GB" sz="1800" b="0" i="0" dirty="0">
                <a:solidFill>
                  <a:srgbClr val="252D44"/>
                </a:solidFill>
                <a:effectLst/>
                <a:latin typeface="formularregular"/>
              </a:rPr>
              <a:t>collect and redistribute the energy sector's surplus revenues to final consumers.</a:t>
            </a:r>
            <a:endParaRPr lang="en-US" sz="1800" dirty="0"/>
          </a:p>
          <a:p>
            <a:pPr lvl="2">
              <a:lnSpc>
                <a:spcPct val="90000"/>
              </a:lnSpc>
            </a:pPr>
            <a:r>
              <a:rPr lang="en-GB" sz="1800" dirty="0">
                <a:solidFill>
                  <a:srgbClr val="202124"/>
                </a:solidFill>
                <a:latin typeface="Google Sans"/>
              </a:rPr>
              <a:t>The Regulation caps the market revenues at EUR 180/MWh for electricity generators, including intermediaries, that use inframarginal technologies, such as renewables, nuclear, and lignite to produce electricity. </a:t>
            </a:r>
          </a:p>
          <a:p>
            <a:pPr marL="203238" lvl="2" indent="0">
              <a:lnSpc>
                <a:spcPct val="90000"/>
              </a:lnSpc>
              <a:buNone/>
            </a:pPr>
            <a:endParaRPr lang="en-US" sz="1800" dirty="0"/>
          </a:p>
          <a:p>
            <a:pPr lvl="2">
              <a:lnSpc>
                <a:spcPct val="90000"/>
              </a:lnSpc>
              <a:buFont typeface="Arial" panose="020B0604020202020204" pitchFamily="34" charset="0"/>
              <a:buChar char="•"/>
            </a:pPr>
            <a:r>
              <a:rPr lang="en-GB" sz="1800" b="1" dirty="0">
                <a:solidFill>
                  <a:srgbClr val="202124"/>
                </a:solidFill>
                <a:latin typeface="Google Sans"/>
              </a:rPr>
              <a:t>Known legal challenges </a:t>
            </a:r>
            <a:r>
              <a:rPr lang="en-GB" sz="1800" dirty="0">
                <a:solidFill>
                  <a:srgbClr val="202124"/>
                </a:solidFill>
                <a:latin typeface="Google Sans"/>
              </a:rPr>
              <a:t>- </a:t>
            </a:r>
            <a:r>
              <a:rPr lang="en-GB" sz="1800" b="0" i="0" dirty="0">
                <a:solidFill>
                  <a:srgbClr val="222222"/>
                </a:solidFill>
                <a:effectLst/>
                <a:latin typeface="Ivar Text"/>
              </a:rPr>
              <a:t>measure is a tax, which competence is reserved for national governments, and contests the use of the EU Treaty's Article 122 (Exxon vs. Council)</a:t>
            </a:r>
            <a:endParaRPr lang="pt-PT" sz="1800" dirty="0">
              <a:solidFill>
                <a:srgbClr val="202124"/>
              </a:solidFill>
              <a:latin typeface="Google Sans"/>
            </a:endParaRPr>
          </a:p>
        </p:txBody>
      </p:sp>
      <p:sp>
        <p:nvSpPr>
          <p:cNvPr id="9" name="Title 1"/>
          <p:cNvSpPr>
            <a:spLocks noGrp="1"/>
          </p:cNvSpPr>
          <p:nvPr>
            <p:ph type="title"/>
          </p:nvPr>
        </p:nvSpPr>
        <p:spPr>
          <a:xfrm>
            <a:off x="1036874" y="390849"/>
            <a:ext cx="23126227" cy="411282"/>
          </a:xfrm>
        </p:spPr>
        <p:txBody>
          <a:bodyPr/>
          <a:lstStyle/>
          <a:p>
            <a:r>
              <a:rPr lang="en-US" noProof="0" dirty="0"/>
              <a:t>Marginal Prices</a:t>
            </a:r>
          </a:p>
        </p:txBody>
      </p:sp>
      <p:sp>
        <p:nvSpPr>
          <p:cNvPr id="10" name="Text Placeholder 1"/>
          <p:cNvSpPr>
            <a:spLocks noGrp="1"/>
          </p:cNvSpPr>
          <p:nvPr>
            <p:ph type="body" sz="quarter" idx="21"/>
          </p:nvPr>
        </p:nvSpPr>
        <p:spPr>
          <a:xfrm>
            <a:off x="1036874" y="927884"/>
            <a:ext cx="23126227" cy="932195"/>
          </a:xfrm>
        </p:spPr>
        <p:txBody>
          <a:bodyPr/>
          <a:lstStyle/>
          <a:p>
            <a:r>
              <a:rPr lang="en-US" sz="2400" noProof="0" dirty="0"/>
              <a:t>Emergence measures</a:t>
            </a:r>
          </a:p>
        </p:txBody>
      </p:sp>
      <p:pic>
        <p:nvPicPr>
          <p:cNvPr id="3" name="Picture 6" descr="EU takes unprecedented step with 5-10% cut in power demand and  redistributing €142 billion in energy profits">
            <a:extLst>
              <a:ext uri="{FF2B5EF4-FFF2-40B4-BE49-F238E27FC236}">
                <a16:creationId xmlns:a16="http://schemas.microsoft.com/office/drawing/2014/main" id="{BAB44943-D10A-0FB5-84DF-96FA59260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4486" y="927884"/>
            <a:ext cx="9383487" cy="649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0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noProof="0" dirty="0"/>
              <a:t>Challenge 3</a:t>
            </a:r>
          </a:p>
        </p:txBody>
      </p:sp>
      <p:sp>
        <p:nvSpPr>
          <p:cNvPr id="2" name="Text Placeholder 1"/>
          <p:cNvSpPr>
            <a:spLocks noGrp="1"/>
          </p:cNvSpPr>
          <p:nvPr>
            <p:ph type="body" idx="1"/>
          </p:nvPr>
        </p:nvSpPr>
        <p:spPr/>
        <p:txBody>
          <a:bodyPr/>
          <a:lstStyle/>
          <a:p>
            <a:r>
              <a:rPr lang="en-US" noProof="0" dirty="0"/>
              <a:t>Electricity reform and PPAs</a:t>
            </a:r>
          </a:p>
        </p:txBody>
      </p:sp>
    </p:spTree>
    <p:extLst>
      <p:ext uri="{BB962C8B-B14F-4D97-AF65-F5344CB8AC3E}">
        <p14:creationId xmlns:p14="http://schemas.microsoft.com/office/powerpoint/2010/main" val="355410729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036880" y="2050002"/>
            <a:ext cx="10665263" cy="5485080"/>
          </a:xfrm>
        </p:spPr>
        <p:txBody>
          <a:bodyPr/>
          <a:lstStyle/>
          <a:p>
            <a:pPr marL="285750" indent="-285750">
              <a:buFont typeface="Arial" panose="020B0604020202020204" pitchFamily="34" charset="0"/>
              <a:buChar char="•"/>
            </a:pPr>
            <a:r>
              <a:rPr lang="en-GB" sz="1800" dirty="0">
                <a:solidFill>
                  <a:srgbClr val="202124"/>
                </a:solidFill>
                <a:latin typeface="Google Sans"/>
              </a:rPr>
              <a:t>According to the European Commission Staff Working Document implementing the </a:t>
            </a:r>
            <a:r>
              <a:rPr lang="en-GB" sz="1800" dirty="0" err="1">
                <a:solidFill>
                  <a:srgbClr val="202124"/>
                </a:solidFill>
                <a:latin typeface="Google Sans"/>
              </a:rPr>
              <a:t>REPowerEU</a:t>
            </a:r>
            <a:r>
              <a:rPr lang="en-GB" sz="1800" dirty="0">
                <a:solidFill>
                  <a:srgbClr val="202124"/>
                </a:solidFill>
                <a:latin typeface="Google Sans"/>
              </a:rPr>
              <a:t> plan, 592 GW of solar PV capacity and 510 GW of wind capacity are required by 2030 to achieve the 69% share of renewable electricity </a:t>
            </a:r>
            <a:r>
              <a:rPr lang="en-GB" sz="1800" dirty="0" err="1">
                <a:solidFill>
                  <a:srgbClr val="202124"/>
                </a:solidFill>
                <a:latin typeface="Google Sans"/>
              </a:rPr>
              <a:t>modeled</a:t>
            </a:r>
            <a:r>
              <a:rPr lang="en-GB" sz="1800" dirty="0">
                <a:solidFill>
                  <a:srgbClr val="202124"/>
                </a:solidFill>
                <a:latin typeface="Google Sans"/>
              </a:rPr>
              <a:t> by the Commission (a gap of 693 GW of capacity);</a:t>
            </a:r>
          </a:p>
          <a:p>
            <a:pPr marL="203238" lvl="2" indent="0">
              <a:lnSpc>
                <a:spcPct val="90000"/>
              </a:lnSpc>
              <a:buNone/>
            </a:pPr>
            <a:endParaRPr lang="en-US" sz="1800" dirty="0"/>
          </a:p>
          <a:p>
            <a:pPr marL="285750" indent="-285750">
              <a:buFont typeface="Arial" panose="020B0604020202020204" pitchFamily="34" charset="0"/>
              <a:buChar char="•"/>
            </a:pPr>
            <a:r>
              <a:rPr lang="en-GB" sz="1800" dirty="0">
                <a:solidFill>
                  <a:srgbClr val="202124"/>
                </a:solidFill>
                <a:latin typeface="Google Sans"/>
              </a:rPr>
              <a:t>CEER report found that the </a:t>
            </a:r>
            <a:r>
              <a:rPr lang="en-GB" sz="1800" b="1" dirty="0">
                <a:solidFill>
                  <a:srgbClr val="202124"/>
                </a:solidFill>
                <a:latin typeface="Google Sans"/>
              </a:rPr>
              <a:t>volume of supported renewable </a:t>
            </a:r>
            <a:r>
              <a:rPr lang="en-GB" sz="1800" dirty="0">
                <a:solidFill>
                  <a:srgbClr val="202124"/>
                </a:solidFill>
                <a:latin typeface="Google Sans"/>
              </a:rPr>
              <a:t>electricity increased from 257 GW in 2018 to </a:t>
            </a:r>
            <a:r>
              <a:rPr lang="en-GB" sz="1800" b="1" dirty="0">
                <a:solidFill>
                  <a:srgbClr val="202124"/>
                </a:solidFill>
                <a:latin typeface="Google Sans"/>
              </a:rPr>
              <a:t>269 GW in 2019 (a total of 287 GW);</a:t>
            </a:r>
            <a:endParaRPr lang="en-GB" sz="1800" dirty="0">
              <a:solidFill>
                <a:srgbClr val="202124"/>
              </a:solidFill>
              <a:latin typeface="Google Sans"/>
            </a:endParaRPr>
          </a:p>
          <a:p>
            <a:pPr marL="203238" lvl="2" indent="0">
              <a:lnSpc>
                <a:spcPct val="90000"/>
              </a:lnSpc>
              <a:buNone/>
            </a:pPr>
            <a:endParaRPr lang="en-US" sz="1800" dirty="0"/>
          </a:p>
          <a:p>
            <a:pPr marL="285750" indent="-285750">
              <a:buFont typeface="Arial" panose="020B0604020202020204" pitchFamily="34" charset="0"/>
              <a:buChar char="•"/>
            </a:pPr>
            <a:r>
              <a:rPr lang="en-GB" sz="1800" dirty="0">
                <a:solidFill>
                  <a:srgbClr val="202124"/>
                </a:solidFill>
                <a:latin typeface="Google Sans"/>
              </a:rPr>
              <a:t>A large share of RES generation has therefore received RES support schemes;</a:t>
            </a:r>
          </a:p>
          <a:p>
            <a:pPr marL="285750" indent="-285750">
              <a:buFont typeface="Arial" panose="020B0604020202020204" pitchFamily="34" charset="0"/>
              <a:buChar char="•"/>
            </a:pPr>
            <a:endParaRPr lang="en-GB" sz="1800" dirty="0">
              <a:solidFill>
                <a:srgbClr val="202124"/>
              </a:solidFill>
              <a:latin typeface="Google Sans"/>
            </a:endParaRPr>
          </a:p>
          <a:p>
            <a:pPr marL="285750" indent="-285750">
              <a:buFont typeface="Arial" panose="020B0604020202020204" pitchFamily="34" charset="0"/>
              <a:buChar char="•"/>
            </a:pPr>
            <a:r>
              <a:rPr lang="en-GB" sz="1800" dirty="0">
                <a:solidFill>
                  <a:srgbClr val="202124"/>
                </a:solidFill>
                <a:latin typeface="Google Sans"/>
              </a:rPr>
              <a:t>Electricity market reform relies strongly on PPAs, </a:t>
            </a:r>
            <a:r>
              <a:rPr lang="en-GB" sz="1800" dirty="0" err="1">
                <a:solidFill>
                  <a:srgbClr val="202124"/>
                </a:solidFill>
                <a:latin typeface="Google Sans"/>
              </a:rPr>
              <a:t>CfD</a:t>
            </a:r>
            <a:r>
              <a:rPr lang="en-GB" sz="1800" dirty="0">
                <a:solidFill>
                  <a:srgbClr val="202124"/>
                </a:solidFill>
                <a:latin typeface="Google Sans"/>
              </a:rPr>
              <a:t>, and sharing to fill </a:t>
            </a:r>
            <a:r>
              <a:rPr lang="en-GB" sz="1800" b="1" dirty="0">
                <a:solidFill>
                  <a:srgbClr val="202124"/>
                </a:solidFill>
                <a:latin typeface="Google Sans"/>
              </a:rPr>
              <a:t>693 GW </a:t>
            </a:r>
            <a:r>
              <a:rPr lang="en-GB" sz="1800" dirty="0">
                <a:solidFill>
                  <a:srgbClr val="202124"/>
                </a:solidFill>
                <a:latin typeface="Google Sans"/>
              </a:rPr>
              <a:t>of capacity by 2030.</a:t>
            </a:r>
            <a:endParaRPr lang="pt-PT" sz="1800" dirty="0">
              <a:solidFill>
                <a:srgbClr val="202124"/>
              </a:solidFill>
              <a:latin typeface="Google Sans"/>
            </a:endParaRPr>
          </a:p>
          <a:p>
            <a:endParaRPr lang="en-GB" sz="1800" dirty="0">
              <a:solidFill>
                <a:srgbClr val="202124"/>
              </a:solidFill>
              <a:latin typeface="Google Sans"/>
            </a:endParaRPr>
          </a:p>
        </p:txBody>
      </p:sp>
      <p:sp>
        <p:nvSpPr>
          <p:cNvPr id="9" name="Title 1"/>
          <p:cNvSpPr>
            <a:spLocks noGrp="1"/>
          </p:cNvSpPr>
          <p:nvPr>
            <p:ph type="title"/>
          </p:nvPr>
        </p:nvSpPr>
        <p:spPr>
          <a:xfrm>
            <a:off x="1036874" y="390849"/>
            <a:ext cx="23126227" cy="411282"/>
          </a:xfrm>
        </p:spPr>
        <p:txBody>
          <a:bodyPr/>
          <a:lstStyle/>
          <a:p>
            <a:r>
              <a:rPr lang="en-US" noProof="0" dirty="0"/>
              <a:t>Electricity reform</a:t>
            </a:r>
          </a:p>
        </p:txBody>
      </p:sp>
      <p:sp>
        <p:nvSpPr>
          <p:cNvPr id="10" name="Text Placeholder 1"/>
          <p:cNvSpPr>
            <a:spLocks noGrp="1"/>
          </p:cNvSpPr>
          <p:nvPr>
            <p:ph type="body" sz="quarter" idx="21"/>
          </p:nvPr>
        </p:nvSpPr>
        <p:spPr>
          <a:xfrm>
            <a:off x="1036874" y="927884"/>
            <a:ext cx="23126227" cy="932195"/>
          </a:xfrm>
        </p:spPr>
        <p:txBody>
          <a:bodyPr/>
          <a:lstStyle/>
          <a:p>
            <a:r>
              <a:rPr lang="en-US" sz="2400" noProof="0" dirty="0"/>
              <a:t>Expected share of renewable electricity</a:t>
            </a:r>
          </a:p>
        </p:txBody>
      </p:sp>
      <p:pic>
        <p:nvPicPr>
          <p:cNvPr id="2" name="Picture 1">
            <a:extLst>
              <a:ext uri="{FF2B5EF4-FFF2-40B4-BE49-F238E27FC236}">
                <a16:creationId xmlns:a16="http://schemas.microsoft.com/office/drawing/2014/main" id="{1E6C9D04-94D8-010A-85D5-A826DDAE7273}"/>
              </a:ext>
            </a:extLst>
          </p:cNvPr>
          <p:cNvPicPr>
            <a:picLocks noChangeAspect="1"/>
          </p:cNvPicPr>
          <p:nvPr/>
        </p:nvPicPr>
        <p:blipFill>
          <a:blip r:embed="rId3"/>
          <a:stretch>
            <a:fillRect/>
          </a:stretch>
        </p:blipFill>
        <p:spPr>
          <a:xfrm>
            <a:off x="13947839" y="1185912"/>
            <a:ext cx="9728590" cy="6070500"/>
          </a:xfrm>
          <a:prstGeom prst="rect">
            <a:avLst/>
          </a:prstGeom>
        </p:spPr>
      </p:pic>
    </p:spTree>
    <p:extLst>
      <p:ext uri="{BB962C8B-B14F-4D97-AF65-F5344CB8AC3E}">
        <p14:creationId xmlns:p14="http://schemas.microsoft.com/office/powerpoint/2010/main" val="274939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036880" y="2050002"/>
            <a:ext cx="8999749" cy="5485080"/>
          </a:xfrm>
        </p:spPr>
        <p:txBody>
          <a:bodyPr/>
          <a:lstStyle/>
          <a:p>
            <a:pPr marL="285750" indent="-285750">
              <a:buFont typeface="Arial" panose="020B0604020202020204" pitchFamily="34" charset="0"/>
              <a:buChar char="•"/>
            </a:pPr>
            <a:r>
              <a:rPr lang="en-GB" sz="1800" dirty="0">
                <a:solidFill>
                  <a:srgbClr val="202124"/>
                </a:solidFill>
                <a:latin typeface="Google Sans"/>
              </a:rPr>
              <a:t>The overall volume of renewables </a:t>
            </a:r>
            <a:r>
              <a:rPr lang="en-GB" sz="1800" b="1" dirty="0">
                <a:solidFill>
                  <a:srgbClr val="202124"/>
                </a:solidFill>
                <a:latin typeface="Google Sans"/>
              </a:rPr>
              <a:t>PPAs </a:t>
            </a:r>
            <a:r>
              <a:rPr lang="en-GB" sz="1800" dirty="0">
                <a:solidFill>
                  <a:srgbClr val="202124"/>
                </a:solidFill>
                <a:latin typeface="Google Sans"/>
              </a:rPr>
              <a:t>in Europe (including the UK or Norway) has reached 8 GW in 2021, early data for 2022 indicate a first-ever drop in the volume of such deals (to below 7 GW). </a:t>
            </a:r>
          </a:p>
          <a:p>
            <a:pPr marL="203238" lvl="2" indent="0">
              <a:lnSpc>
                <a:spcPct val="90000"/>
              </a:lnSpc>
              <a:buNone/>
            </a:pPr>
            <a:endParaRPr lang="en-US" sz="1800" dirty="0"/>
          </a:p>
          <a:p>
            <a:pPr marL="285750" indent="-285750">
              <a:buFont typeface="Arial" panose="020B0604020202020204" pitchFamily="34" charset="0"/>
              <a:buChar char="•"/>
            </a:pPr>
            <a:r>
              <a:rPr lang="en-GB" sz="1800" dirty="0">
                <a:solidFill>
                  <a:srgbClr val="202124"/>
                </a:solidFill>
                <a:latin typeface="Google Sans"/>
              </a:rPr>
              <a:t>Barriers - </a:t>
            </a:r>
            <a:r>
              <a:rPr lang="pt-PT" sz="1800" dirty="0">
                <a:solidFill>
                  <a:srgbClr val="202124"/>
                </a:solidFill>
                <a:latin typeface="Google Sans"/>
              </a:rPr>
              <a:t>t</a:t>
            </a:r>
            <a:r>
              <a:rPr lang="en-GB" sz="1800" dirty="0">
                <a:solidFill>
                  <a:srgbClr val="202124"/>
                </a:solidFill>
                <a:latin typeface="Google Sans"/>
              </a:rPr>
              <a:t>he risks associated with a payment default by the potential buyer remain a key obstacle for the signature of PPAs.</a:t>
            </a:r>
          </a:p>
          <a:p>
            <a:pPr marL="203238" lvl="2" indent="0">
              <a:lnSpc>
                <a:spcPct val="90000"/>
              </a:lnSpc>
              <a:buNone/>
            </a:pPr>
            <a:endParaRPr lang="en-US" sz="1800" dirty="0"/>
          </a:p>
          <a:p>
            <a:pPr marL="285750" indent="-285750">
              <a:buFont typeface="Arial" panose="020B0604020202020204" pitchFamily="34" charset="0"/>
              <a:buChar char="•"/>
            </a:pPr>
            <a:r>
              <a:rPr lang="en-GB" sz="1800" dirty="0">
                <a:solidFill>
                  <a:srgbClr val="202124"/>
                </a:solidFill>
                <a:latin typeface="Google Sans"/>
              </a:rPr>
              <a:t>It is overoptimistic to think that PPAs would be the key instrument to fill the GAP of 693 GW of capacity.</a:t>
            </a:r>
          </a:p>
        </p:txBody>
      </p:sp>
      <p:sp>
        <p:nvSpPr>
          <p:cNvPr id="9" name="Title 1"/>
          <p:cNvSpPr>
            <a:spLocks noGrp="1"/>
          </p:cNvSpPr>
          <p:nvPr>
            <p:ph type="title"/>
          </p:nvPr>
        </p:nvSpPr>
        <p:spPr>
          <a:xfrm>
            <a:off x="1036874" y="390849"/>
            <a:ext cx="23126227" cy="411282"/>
          </a:xfrm>
        </p:spPr>
        <p:txBody>
          <a:bodyPr/>
          <a:lstStyle/>
          <a:p>
            <a:r>
              <a:rPr lang="en-US" noProof="0" dirty="0"/>
              <a:t>Electricity reform</a:t>
            </a:r>
          </a:p>
        </p:txBody>
      </p:sp>
      <p:sp>
        <p:nvSpPr>
          <p:cNvPr id="10" name="Text Placeholder 1"/>
          <p:cNvSpPr>
            <a:spLocks noGrp="1"/>
          </p:cNvSpPr>
          <p:nvPr>
            <p:ph type="body" sz="quarter" idx="21"/>
          </p:nvPr>
        </p:nvSpPr>
        <p:spPr>
          <a:xfrm>
            <a:off x="1036874" y="927884"/>
            <a:ext cx="23126227" cy="932195"/>
          </a:xfrm>
        </p:spPr>
        <p:txBody>
          <a:bodyPr/>
          <a:lstStyle/>
          <a:p>
            <a:r>
              <a:rPr lang="en-US" sz="2400" noProof="0" dirty="0"/>
              <a:t>Power Purchase Agreements (PPAs)</a:t>
            </a:r>
          </a:p>
        </p:txBody>
      </p:sp>
      <p:pic>
        <p:nvPicPr>
          <p:cNvPr id="4" name="Picture 3">
            <a:extLst>
              <a:ext uri="{FF2B5EF4-FFF2-40B4-BE49-F238E27FC236}">
                <a16:creationId xmlns:a16="http://schemas.microsoft.com/office/drawing/2014/main" id="{2902D30F-4B3F-EBDA-0301-5F2DBA09EDAF}"/>
              </a:ext>
            </a:extLst>
          </p:cNvPr>
          <p:cNvPicPr>
            <a:picLocks noChangeAspect="1"/>
          </p:cNvPicPr>
          <p:nvPr/>
        </p:nvPicPr>
        <p:blipFill>
          <a:blip r:embed="rId3"/>
          <a:stretch>
            <a:fillRect/>
          </a:stretch>
        </p:blipFill>
        <p:spPr>
          <a:xfrm>
            <a:off x="13179987" y="802131"/>
            <a:ext cx="8384612" cy="6642737"/>
          </a:xfrm>
          <a:prstGeom prst="rect">
            <a:avLst/>
          </a:prstGeom>
        </p:spPr>
      </p:pic>
    </p:spTree>
    <p:extLst>
      <p:ext uri="{BB962C8B-B14F-4D97-AF65-F5344CB8AC3E}">
        <p14:creationId xmlns:p14="http://schemas.microsoft.com/office/powerpoint/2010/main" val="370592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noProof="0" dirty="0"/>
              <a:t>Challenge </a:t>
            </a:r>
            <a:r>
              <a:rPr lang="en-US" dirty="0"/>
              <a:t>4</a:t>
            </a:r>
            <a:endParaRPr lang="en-US" noProof="0" dirty="0"/>
          </a:p>
        </p:txBody>
      </p:sp>
      <p:sp>
        <p:nvSpPr>
          <p:cNvPr id="2" name="Text Placeholder 1"/>
          <p:cNvSpPr>
            <a:spLocks noGrp="1"/>
          </p:cNvSpPr>
          <p:nvPr>
            <p:ph type="body" idx="1"/>
          </p:nvPr>
        </p:nvSpPr>
        <p:spPr/>
        <p:txBody>
          <a:bodyPr/>
          <a:lstStyle/>
          <a:p>
            <a:r>
              <a:rPr lang="en-US" noProof="0" dirty="0"/>
              <a:t>Electricity reform and </a:t>
            </a:r>
            <a:r>
              <a:rPr lang="en-US" noProof="0" dirty="0" err="1"/>
              <a:t>CfDs</a:t>
            </a:r>
            <a:endParaRPr lang="en-US" noProof="0" dirty="0"/>
          </a:p>
        </p:txBody>
      </p:sp>
    </p:spTree>
    <p:extLst>
      <p:ext uri="{BB962C8B-B14F-4D97-AF65-F5344CB8AC3E}">
        <p14:creationId xmlns:p14="http://schemas.microsoft.com/office/powerpoint/2010/main" val="420523223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036874" y="1734316"/>
            <a:ext cx="8999749" cy="5485080"/>
          </a:xfrm>
        </p:spPr>
        <p:txBody>
          <a:bodyPr/>
          <a:lstStyle/>
          <a:p>
            <a:pPr marL="285750" indent="-285750">
              <a:buFont typeface="Arial" panose="020B0604020202020204" pitchFamily="34" charset="0"/>
              <a:buChar char="•"/>
            </a:pPr>
            <a:r>
              <a:rPr lang="en-GB" sz="1800" dirty="0">
                <a:solidFill>
                  <a:srgbClr val="202124"/>
                </a:solidFill>
                <a:latin typeface="Google Sans"/>
              </a:rPr>
              <a:t>Contract for Difference was first designed as a transitional measure;</a:t>
            </a:r>
            <a:endParaRPr lang="en-US" sz="1800" dirty="0"/>
          </a:p>
          <a:p>
            <a:pPr marL="285750" indent="-285750">
              <a:buFont typeface="Arial" panose="020B0604020202020204" pitchFamily="34" charset="0"/>
              <a:buChar char="•"/>
            </a:pPr>
            <a:r>
              <a:rPr lang="en-GB" sz="1800" dirty="0">
                <a:solidFill>
                  <a:srgbClr val="202124"/>
                </a:solidFill>
                <a:latin typeface="Google Sans"/>
              </a:rPr>
              <a:t>A </a:t>
            </a:r>
            <a:r>
              <a:rPr lang="en-GB" sz="1800" dirty="0" err="1">
                <a:solidFill>
                  <a:srgbClr val="202124"/>
                </a:solidFill>
                <a:latin typeface="Google Sans"/>
              </a:rPr>
              <a:t>CfD</a:t>
            </a:r>
            <a:r>
              <a:rPr lang="en-GB" sz="1800" dirty="0">
                <a:solidFill>
                  <a:srgbClr val="202124"/>
                </a:solidFill>
                <a:latin typeface="Google Sans"/>
              </a:rPr>
              <a:t> entitles the beneficiary to a payment equal to the difference between a fixed ‘strike’ price and a reference price, such as a market price, per unit of output (also known as a sliding premium);</a:t>
            </a:r>
            <a:endParaRPr lang="en-US" sz="1800" dirty="0"/>
          </a:p>
          <a:p>
            <a:pPr marL="285750" indent="-285750">
              <a:buFont typeface="Arial" panose="020B0604020202020204" pitchFamily="34" charset="0"/>
              <a:buChar char="•"/>
            </a:pPr>
            <a:r>
              <a:rPr lang="en-GB" sz="1800" dirty="0">
                <a:solidFill>
                  <a:srgbClr val="202124"/>
                </a:solidFill>
                <a:latin typeface="Google Sans"/>
              </a:rPr>
              <a:t>One-sided </a:t>
            </a:r>
            <a:r>
              <a:rPr lang="en-GB" sz="1800" dirty="0" err="1">
                <a:solidFill>
                  <a:srgbClr val="202124"/>
                </a:solidFill>
                <a:latin typeface="Google Sans"/>
              </a:rPr>
              <a:t>CfDs</a:t>
            </a:r>
            <a:r>
              <a:rPr lang="en-GB" sz="1800" dirty="0">
                <a:solidFill>
                  <a:srgbClr val="202124"/>
                </a:solidFill>
                <a:latin typeface="Google Sans"/>
              </a:rPr>
              <a:t> aim to guarantee a minimum price to the producer. This type of contract would, therefore, not address the challenge of excessive remuneration in a high-price environment since there would be no limitation on the revenues (Closer to feed-in premium?);</a:t>
            </a:r>
          </a:p>
          <a:p>
            <a:pPr marL="285750" indent="-285750">
              <a:buFont typeface="Arial" panose="020B0604020202020204" pitchFamily="34" charset="0"/>
              <a:buChar char="•"/>
            </a:pPr>
            <a:r>
              <a:rPr lang="en-GB" sz="1800" dirty="0">
                <a:solidFill>
                  <a:srgbClr val="202124"/>
                </a:solidFill>
                <a:latin typeface="Google Sans"/>
              </a:rPr>
              <a:t>Two-way </a:t>
            </a:r>
            <a:r>
              <a:rPr lang="en-GB" sz="1800" dirty="0" err="1">
                <a:solidFill>
                  <a:srgbClr val="202124"/>
                </a:solidFill>
                <a:latin typeface="Google Sans"/>
              </a:rPr>
              <a:t>CfDs</a:t>
            </a:r>
            <a:r>
              <a:rPr lang="en-GB" sz="1800" dirty="0">
                <a:solidFill>
                  <a:srgbClr val="202124"/>
                </a:solidFill>
                <a:latin typeface="Google Sans"/>
              </a:rPr>
              <a:t> involve payback from beneficiaries to the State for periods during which the reference price exceeds the strike price (back to </a:t>
            </a:r>
            <a:r>
              <a:rPr lang="en-GB" sz="1800" dirty="0" err="1">
                <a:solidFill>
                  <a:srgbClr val="202124"/>
                </a:solidFill>
                <a:latin typeface="Google Sans"/>
              </a:rPr>
              <a:t>FiT</a:t>
            </a:r>
            <a:r>
              <a:rPr lang="en-GB" sz="1800" dirty="0">
                <a:solidFill>
                  <a:srgbClr val="202124"/>
                </a:solidFill>
                <a:latin typeface="Google Sans"/>
              </a:rPr>
              <a:t>?)</a:t>
            </a:r>
          </a:p>
          <a:p>
            <a:pPr marL="285750" indent="-285750">
              <a:buFont typeface="Arial" panose="020B0604020202020204" pitchFamily="34" charset="0"/>
              <a:buChar char="•"/>
            </a:pPr>
            <a:endParaRPr lang="en-GB" sz="1800" dirty="0">
              <a:solidFill>
                <a:srgbClr val="202124"/>
              </a:solidFill>
              <a:latin typeface="Google Sans"/>
            </a:endParaRPr>
          </a:p>
          <a:p>
            <a:pPr marL="285750" indent="-285750">
              <a:buFont typeface="Arial" panose="020B0604020202020204" pitchFamily="34" charset="0"/>
              <a:buChar char="•"/>
            </a:pPr>
            <a:r>
              <a:rPr lang="nl-NL" altLang="pt-PT" sz="1800" b="1" dirty="0" err="1">
                <a:solidFill>
                  <a:srgbClr val="000000"/>
                </a:solidFill>
              </a:rPr>
              <a:t>Unknown-known</a:t>
            </a:r>
            <a:r>
              <a:rPr lang="nl-NL" altLang="pt-PT" sz="1800" b="1" dirty="0">
                <a:solidFill>
                  <a:srgbClr val="000000"/>
                </a:solidFill>
              </a:rPr>
              <a:t> </a:t>
            </a:r>
            <a:r>
              <a:rPr lang="nl-NL" altLang="pt-PT" sz="1800" b="1" dirty="0" err="1">
                <a:solidFill>
                  <a:srgbClr val="000000"/>
                </a:solidFill>
              </a:rPr>
              <a:t>legal</a:t>
            </a:r>
            <a:r>
              <a:rPr lang="nl-NL" altLang="pt-PT" sz="1800" b="1" dirty="0">
                <a:solidFill>
                  <a:srgbClr val="000000"/>
                </a:solidFill>
              </a:rPr>
              <a:t> issues</a:t>
            </a:r>
            <a:r>
              <a:rPr lang="nl-NL" altLang="pt-PT" sz="1800" dirty="0">
                <a:solidFill>
                  <a:srgbClr val="000000"/>
                </a:solidFill>
              </a:rPr>
              <a:t>: </a:t>
            </a:r>
          </a:p>
          <a:p>
            <a:pPr lvl="2">
              <a:lnSpc>
                <a:spcPct val="90000"/>
              </a:lnSpc>
            </a:pPr>
            <a:r>
              <a:rPr lang="nl-NL" altLang="pt-PT" sz="1800" dirty="0" err="1">
                <a:solidFill>
                  <a:srgbClr val="000000"/>
                </a:solidFill>
              </a:rPr>
              <a:t>CfDs</a:t>
            </a:r>
            <a:r>
              <a:rPr lang="nl-NL" altLang="pt-PT" sz="1800" dirty="0">
                <a:solidFill>
                  <a:srgbClr val="000000"/>
                </a:solidFill>
              </a:rPr>
              <a:t> </a:t>
            </a:r>
            <a:r>
              <a:rPr lang="nl-NL" altLang="pt-PT" sz="1800" dirty="0" err="1">
                <a:solidFill>
                  <a:srgbClr val="202124"/>
                </a:solidFill>
                <a:latin typeface="Google Sans"/>
              </a:rPr>
              <a:t>might</a:t>
            </a:r>
            <a:r>
              <a:rPr lang="nl-NL" altLang="pt-PT" sz="1800" dirty="0">
                <a:solidFill>
                  <a:srgbClr val="202124"/>
                </a:solidFill>
                <a:latin typeface="Google Sans"/>
              </a:rPr>
              <a:t> </a:t>
            </a:r>
            <a:r>
              <a:rPr lang="en-GB" altLang="pt-PT" sz="1800" dirty="0">
                <a:solidFill>
                  <a:srgbClr val="202124"/>
                </a:solidFill>
                <a:latin typeface="Google Sans"/>
              </a:rPr>
              <a:t>violate the criteria of RED II (and RED III) for renewable schemes concerning the need for </a:t>
            </a:r>
            <a:r>
              <a:rPr lang="nl-NL" altLang="pt-PT" sz="1800" dirty="0">
                <a:solidFill>
                  <a:srgbClr val="202124"/>
                </a:solidFill>
                <a:latin typeface="Google Sans"/>
              </a:rPr>
              <a:t>market </a:t>
            </a:r>
            <a:r>
              <a:rPr lang="nl-NL" altLang="pt-PT" sz="1800" dirty="0" err="1">
                <a:solidFill>
                  <a:srgbClr val="202124"/>
                </a:solidFill>
                <a:latin typeface="Google Sans"/>
              </a:rPr>
              <a:t>signals</a:t>
            </a:r>
            <a:r>
              <a:rPr lang="nl-NL" altLang="pt-PT" sz="1800" dirty="0">
                <a:solidFill>
                  <a:srgbClr val="202124"/>
                </a:solidFill>
                <a:latin typeface="Google Sans"/>
              </a:rPr>
              <a:t>;</a:t>
            </a:r>
          </a:p>
          <a:p>
            <a:pPr lvl="2">
              <a:lnSpc>
                <a:spcPct val="90000"/>
              </a:lnSpc>
            </a:pPr>
            <a:r>
              <a:rPr lang="nl-NL" sz="1800" dirty="0" err="1">
                <a:solidFill>
                  <a:srgbClr val="202124"/>
                </a:solidFill>
                <a:latin typeface="Google Sans"/>
              </a:rPr>
              <a:t>Many</a:t>
            </a:r>
            <a:r>
              <a:rPr lang="nl-NL" sz="1800" dirty="0">
                <a:solidFill>
                  <a:srgbClr val="202124"/>
                </a:solidFill>
                <a:latin typeface="Google Sans"/>
              </a:rPr>
              <a:t> </a:t>
            </a:r>
            <a:r>
              <a:rPr lang="nl-NL" sz="1800" dirty="0" err="1">
                <a:solidFill>
                  <a:srgbClr val="202124"/>
                </a:solidFill>
                <a:latin typeface="Google Sans"/>
              </a:rPr>
              <a:t>CfDs</a:t>
            </a:r>
            <a:r>
              <a:rPr lang="nl-NL" sz="1800" dirty="0">
                <a:solidFill>
                  <a:srgbClr val="202124"/>
                </a:solidFill>
                <a:latin typeface="Google Sans"/>
              </a:rPr>
              <a:t> have </a:t>
            </a:r>
            <a:r>
              <a:rPr lang="nl-NL" sz="1800" dirty="0" err="1">
                <a:solidFill>
                  <a:srgbClr val="202124"/>
                </a:solidFill>
                <a:latin typeface="Google Sans"/>
              </a:rPr>
              <a:t>territorial</a:t>
            </a:r>
            <a:r>
              <a:rPr lang="nl-NL" sz="1800" dirty="0">
                <a:solidFill>
                  <a:srgbClr val="202124"/>
                </a:solidFill>
                <a:latin typeface="Google Sans"/>
              </a:rPr>
              <a:t> </a:t>
            </a:r>
            <a:r>
              <a:rPr lang="nl-NL" sz="1800" dirty="0" err="1">
                <a:solidFill>
                  <a:srgbClr val="202124"/>
                </a:solidFill>
                <a:latin typeface="Google Sans"/>
              </a:rPr>
              <a:t>restriction</a:t>
            </a:r>
            <a:r>
              <a:rPr lang="nl-NL" sz="1800" dirty="0">
                <a:solidFill>
                  <a:srgbClr val="202124"/>
                </a:solidFill>
                <a:latin typeface="Google Sans"/>
              </a:rPr>
              <a:t> </a:t>
            </a:r>
            <a:r>
              <a:rPr lang="nl-NL" sz="1800" dirty="0" err="1">
                <a:solidFill>
                  <a:srgbClr val="202124"/>
                </a:solidFill>
                <a:latin typeface="Google Sans"/>
              </a:rPr>
              <a:t>clauses</a:t>
            </a:r>
            <a:r>
              <a:rPr lang="nl-NL" sz="1800" dirty="0">
                <a:solidFill>
                  <a:srgbClr val="202124"/>
                </a:solidFill>
                <a:latin typeface="Google Sans"/>
              </a:rPr>
              <a:t>. </a:t>
            </a:r>
            <a:endParaRPr lang="en-GB" sz="1800" dirty="0">
              <a:solidFill>
                <a:srgbClr val="202124"/>
              </a:solidFill>
              <a:latin typeface="Google Sans"/>
            </a:endParaRPr>
          </a:p>
          <a:p>
            <a:pPr marL="285750" indent="-285750">
              <a:buFont typeface="Arial" panose="020B0604020202020204" pitchFamily="34" charset="0"/>
              <a:buChar char="•"/>
            </a:pPr>
            <a:endParaRPr lang="en-GB" sz="1800" dirty="0">
              <a:solidFill>
                <a:srgbClr val="202124"/>
              </a:solidFill>
              <a:latin typeface="Google Sans"/>
            </a:endParaRPr>
          </a:p>
        </p:txBody>
      </p:sp>
      <p:sp>
        <p:nvSpPr>
          <p:cNvPr id="9" name="Title 1"/>
          <p:cNvSpPr>
            <a:spLocks noGrp="1"/>
          </p:cNvSpPr>
          <p:nvPr>
            <p:ph type="title"/>
          </p:nvPr>
        </p:nvSpPr>
        <p:spPr>
          <a:xfrm>
            <a:off x="1036874" y="390849"/>
            <a:ext cx="23126227" cy="411282"/>
          </a:xfrm>
        </p:spPr>
        <p:txBody>
          <a:bodyPr/>
          <a:lstStyle/>
          <a:p>
            <a:r>
              <a:rPr lang="en-US" noProof="0" dirty="0"/>
              <a:t>Electricity reform</a:t>
            </a:r>
          </a:p>
        </p:txBody>
      </p:sp>
      <p:sp>
        <p:nvSpPr>
          <p:cNvPr id="10" name="Text Placeholder 1"/>
          <p:cNvSpPr>
            <a:spLocks noGrp="1"/>
          </p:cNvSpPr>
          <p:nvPr>
            <p:ph type="body" sz="quarter" idx="21"/>
          </p:nvPr>
        </p:nvSpPr>
        <p:spPr>
          <a:xfrm>
            <a:off x="1036874" y="927884"/>
            <a:ext cx="23126227" cy="932195"/>
          </a:xfrm>
        </p:spPr>
        <p:txBody>
          <a:bodyPr/>
          <a:lstStyle/>
          <a:p>
            <a:r>
              <a:rPr lang="en-US" sz="2400" noProof="0" dirty="0"/>
              <a:t>Contract for Differences (</a:t>
            </a:r>
            <a:r>
              <a:rPr lang="en-US" sz="2400" noProof="0" dirty="0" err="1"/>
              <a:t>CfDs</a:t>
            </a:r>
            <a:r>
              <a:rPr lang="en-US" sz="2400" noProof="0" dirty="0"/>
              <a:t>)</a:t>
            </a:r>
          </a:p>
        </p:txBody>
      </p:sp>
      <p:pic>
        <p:nvPicPr>
          <p:cNvPr id="2" name="Picture 1">
            <a:extLst>
              <a:ext uri="{FF2B5EF4-FFF2-40B4-BE49-F238E27FC236}">
                <a16:creationId xmlns:a16="http://schemas.microsoft.com/office/drawing/2014/main" id="{8CFE7605-10C6-DA42-5009-55303E184850}"/>
              </a:ext>
            </a:extLst>
          </p:cNvPr>
          <p:cNvPicPr>
            <a:picLocks noChangeAspect="1"/>
          </p:cNvPicPr>
          <p:nvPr/>
        </p:nvPicPr>
        <p:blipFill>
          <a:blip r:embed="rId3"/>
          <a:stretch>
            <a:fillRect/>
          </a:stretch>
        </p:blipFill>
        <p:spPr>
          <a:xfrm>
            <a:off x="11083112" y="1860079"/>
            <a:ext cx="12879147" cy="5045291"/>
          </a:xfrm>
          <a:prstGeom prst="rect">
            <a:avLst/>
          </a:prstGeom>
        </p:spPr>
      </p:pic>
    </p:spTree>
    <p:extLst>
      <p:ext uri="{BB962C8B-B14F-4D97-AF65-F5344CB8AC3E}">
        <p14:creationId xmlns:p14="http://schemas.microsoft.com/office/powerpoint/2010/main" val="316278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noProof="0" dirty="0"/>
              <a:t>Challenge 5</a:t>
            </a:r>
          </a:p>
        </p:txBody>
      </p:sp>
      <p:sp>
        <p:nvSpPr>
          <p:cNvPr id="2" name="Text Placeholder 1"/>
          <p:cNvSpPr>
            <a:spLocks noGrp="1"/>
          </p:cNvSpPr>
          <p:nvPr>
            <p:ph type="body" idx="1"/>
          </p:nvPr>
        </p:nvSpPr>
        <p:spPr/>
        <p:txBody>
          <a:bodyPr/>
          <a:lstStyle/>
          <a:p>
            <a:r>
              <a:rPr lang="en-US" noProof="0" dirty="0"/>
              <a:t>Electricity reform and Energy sharing</a:t>
            </a:r>
          </a:p>
        </p:txBody>
      </p:sp>
    </p:spTree>
    <p:extLst>
      <p:ext uri="{BB962C8B-B14F-4D97-AF65-F5344CB8AC3E}">
        <p14:creationId xmlns:p14="http://schemas.microsoft.com/office/powerpoint/2010/main" val="346774009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036874" y="1734316"/>
            <a:ext cx="8999749" cy="5485080"/>
          </a:xfrm>
        </p:spPr>
        <p:txBody>
          <a:bodyPr/>
          <a:lstStyle/>
          <a:p>
            <a:pPr marL="285750" indent="-285750">
              <a:buFont typeface="Arial" panose="020B0604020202020204" pitchFamily="34" charset="0"/>
              <a:buChar char="•"/>
            </a:pPr>
            <a:r>
              <a:rPr lang="en-GB" sz="1800" dirty="0">
                <a:solidFill>
                  <a:srgbClr val="202124"/>
                </a:solidFill>
                <a:latin typeface="Google Sans"/>
              </a:rPr>
              <a:t>Under the current legal framework, consumers without private ownership rights over suitable space have limited possibilities to engage with renewables directly, they need to either find consensus with their </a:t>
            </a:r>
            <a:r>
              <a:rPr lang="en-GB" sz="1800" dirty="0" err="1">
                <a:solidFill>
                  <a:srgbClr val="202124"/>
                </a:solidFill>
                <a:latin typeface="Google Sans"/>
              </a:rPr>
              <a:t>neighbors</a:t>
            </a:r>
            <a:r>
              <a:rPr lang="en-GB" sz="1800" dirty="0">
                <a:solidFill>
                  <a:srgbClr val="202124"/>
                </a:solidFill>
                <a:latin typeface="Google Sans"/>
              </a:rPr>
              <a:t> to install solar PV on the roof of their multi-apartment building (collective self-consumption) or be able to invest in an energy community.</a:t>
            </a:r>
            <a:endParaRPr lang="en-US" sz="1800" dirty="0">
              <a:solidFill>
                <a:srgbClr val="202124"/>
              </a:solidFill>
              <a:latin typeface="Google Sans"/>
            </a:endParaRPr>
          </a:p>
          <a:p>
            <a:pPr marL="285750" indent="-285750">
              <a:buFont typeface="Arial" panose="020B0604020202020204" pitchFamily="34" charset="0"/>
              <a:buChar char="•"/>
            </a:pPr>
            <a:r>
              <a:rPr lang="en-GB" sz="1800" dirty="0">
                <a:solidFill>
                  <a:srgbClr val="202124"/>
                </a:solidFill>
                <a:latin typeface="Google Sans"/>
              </a:rPr>
              <a:t>In some Member States, wider energy-sharing schemes allowing for collective self-consumption of off-site generation facilities within a local perimeter started emerging51 but not in most as such schemes are not explicitly recognised at EU level. </a:t>
            </a:r>
          </a:p>
          <a:p>
            <a:pPr lvl="2">
              <a:lnSpc>
                <a:spcPct val="90000"/>
              </a:lnSpc>
            </a:pPr>
            <a:r>
              <a:rPr lang="en-GB" sz="1800" dirty="0">
                <a:solidFill>
                  <a:srgbClr val="000000"/>
                </a:solidFill>
              </a:rPr>
              <a:t>in Portugal where energy can be shared between 2-20 km radius depending on voltage levels where the self-consumption unit is connected to. See </a:t>
            </a:r>
            <a:r>
              <a:rPr lang="en-GB" sz="1800" dirty="0" err="1">
                <a:solidFill>
                  <a:srgbClr val="000000"/>
                </a:solidFill>
              </a:rPr>
              <a:t>Decreto</a:t>
            </a:r>
            <a:r>
              <a:rPr lang="en-GB" sz="1800" dirty="0">
                <a:solidFill>
                  <a:srgbClr val="000000"/>
                </a:solidFill>
              </a:rPr>
              <a:t>-Lei n.º 15/2022, de 14 de </a:t>
            </a:r>
            <a:r>
              <a:rPr lang="en-GB" sz="1800" dirty="0" err="1">
                <a:solidFill>
                  <a:srgbClr val="000000"/>
                </a:solidFill>
              </a:rPr>
              <a:t>janeiro</a:t>
            </a:r>
            <a:r>
              <a:rPr lang="en-GB" sz="1800" dirty="0">
                <a:solidFill>
                  <a:srgbClr val="000000"/>
                </a:solidFill>
              </a:rPr>
              <a:t> | DRE). </a:t>
            </a:r>
          </a:p>
          <a:p>
            <a:pPr marL="285750" indent="-285750">
              <a:buFont typeface="Arial" panose="020B0604020202020204" pitchFamily="34" charset="0"/>
              <a:buChar char="•"/>
            </a:pPr>
            <a:r>
              <a:rPr lang="nl-NL" altLang="pt-PT" sz="1800" b="1" dirty="0" err="1">
                <a:solidFill>
                  <a:srgbClr val="000000"/>
                </a:solidFill>
              </a:rPr>
              <a:t>Known-known</a:t>
            </a:r>
            <a:r>
              <a:rPr lang="nl-NL" altLang="pt-PT" sz="1800" b="1" dirty="0">
                <a:solidFill>
                  <a:srgbClr val="000000"/>
                </a:solidFill>
              </a:rPr>
              <a:t> </a:t>
            </a:r>
            <a:r>
              <a:rPr lang="nl-NL" altLang="pt-PT" sz="1800" b="1" dirty="0" err="1">
                <a:solidFill>
                  <a:srgbClr val="000000"/>
                </a:solidFill>
              </a:rPr>
              <a:t>legal</a:t>
            </a:r>
            <a:r>
              <a:rPr lang="nl-NL" altLang="pt-PT" sz="1800" b="1" dirty="0">
                <a:solidFill>
                  <a:srgbClr val="000000"/>
                </a:solidFill>
              </a:rPr>
              <a:t> issues</a:t>
            </a:r>
            <a:r>
              <a:rPr lang="nl-NL" altLang="pt-PT" sz="1800" dirty="0">
                <a:solidFill>
                  <a:srgbClr val="000000"/>
                </a:solidFill>
              </a:rPr>
              <a:t>: </a:t>
            </a:r>
          </a:p>
          <a:p>
            <a:pPr lvl="2">
              <a:lnSpc>
                <a:spcPct val="90000"/>
              </a:lnSpc>
            </a:pPr>
            <a:r>
              <a:rPr lang="en-GB" sz="1800" dirty="0">
                <a:solidFill>
                  <a:srgbClr val="000000"/>
                </a:solidFill>
              </a:rPr>
              <a:t>Consumers shall have the right to have injected electricity deducted from their total metered consumption within a set time interval and within the same bidding zone for the purpose of calculating the energy component of their energy bill (back to </a:t>
            </a:r>
            <a:r>
              <a:rPr lang="en-GB" sz="1800" dirty="0" err="1">
                <a:solidFill>
                  <a:srgbClr val="000000"/>
                </a:solidFill>
              </a:rPr>
              <a:t>FiT</a:t>
            </a:r>
            <a:r>
              <a:rPr lang="en-GB" sz="1800" dirty="0">
                <a:solidFill>
                  <a:srgbClr val="000000"/>
                </a:solidFill>
              </a:rPr>
              <a:t>?).</a:t>
            </a:r>
          </a:p>
          <a:p>
            <a:pPr marL="285750" indent="-285750">
              <a:buFont typeface="Arial" panose="020B0604020202020204" pitchFamily="34" charset="0"/>
              <a:buChar char="•"/>
            </a:pPr>
            <a:endParaRPr lang="en-GB" sz="1800" dirty="0">
              <a:solidFill>
                <a:srgbClr val="202124"/>
              </a:solidFill>
              <a:latin typeface="Google Sans"/>
            </a:endParaRPr>
          </a:p>
        </p:txBody>
      </p:sp>
      <p:sp>
        <p:nvSpPr>
          <p:cNvPr id="9" name="Title 1"/>
          <p:cNvSpPr>
            <a:spLocks noGrp="1"/>
          </p:cNvSpPr>
          <p:nvPr>
            <p:ph type="title"/>
          </p:nvPr>
        </p:nvSpPr>
        <p:spPr>
          <a:xfrm>
            <a:off x="1036874" y="390849"/>
            <a:ext cx="23126227" cy="411282"/>
          </a:xfrm>
        </p:spPr>
        <p:txBody>
          <a:bodyPr/>
          <a:lstStyle/>
          <a:p>
            <a:r>
              <a:rPr lang="en-US" noProof="0" dirty="0"/>
              <a:t>Electricity reform</a:t>
            </a:r>
          </a:p>
        </p:txBody>
      </p:sp>
      <p:sp>
        <p:nvSpPr>
          <p:cNvPr id="10" name="Text Placeholder 1"/>
          <p:cNvSpPr>
            <a:spLocks noGrp="1"/>
          </p:cNvSpPr>
          <p:nvPr>
            <p:ph type="body" sz="quarter" idx="21"/>
          </p:nvPr>
        </p:nvSpPr>
        <p:spPr>
          <a:xfrm>
            <a:off x="1036874" y="927884"/>
            <a:ext cx="23126227" cy="932195"/>
          </a:xfrm>
        </p:spPr>
        <p:txBody>
          <a:bodyPr/>
          <a:lstStyle/>
          <a:p>
            <a:r>
              <a:rPr lang="en-US" sz="2400" noProof="0" dirty="0"/>
              <a:t>Energy sharing</a:t>
            </a:r>
          </a:p>
        </p:txBody>
      </p:sp>
      <p:pic>
        <p:nvPicPr>
          <p:cNvPr id="4" name="Picture 3">
            <a:extLst>
              <a:ext uri="{FF2B5EF4-FFF2-40B4-BE49-F238E27FC236}">
                <a16:creationId xmlns:a16="http://schemas.microsoft.com/office/drawing/2014/main" id="{EA321D72-6890-AA2E-1AA0-62AC4A5E94F9}"/>
              </a:ext>
            </a:extLst>
          </p:cNvPr>
          <p:cNvPicPr>
            <a:picLocks noChangeAspect="1"/>
          </p:cNvPicPr>
          <p:nvPr/>
        </p:nvPicPr>
        <p:blipFill>
          <a:blip r:embed="rId3"/>
          <a:stretch>
            <a:fillRect/>
          </a:stretch>
        </p:blipFill>
        <p:spPr>
          <a:xfrm>
            <a:off x="12860567" y="802131"/>
            <a:ext cx="11302534" cy="6642538"/>
          </a:xfrm>
          <a:prstGeom prst="rect">
            <a:avLst/>
          </a:prstGeom>
        </p:spPr>
      </p:pic>
    </p:spTree>
    <p:extLst>
      <p:ext uri="{BB962C8B-B14F-4D97-AF65-F5344CB8AC3E}">
        <p14:creationId xmlns:p14="http://schemas.microsoft.com/office/powerpoint/2010/main" val="77456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14"/>
          <p:cNvSpPr>
            <a:spLocks noChangeAspect="1" noEditPoints="1"/>
          </p:cNvSpPr>
          <p:nvPr/>
        </p:nvSpPr>
        <p:spPr bwMode="auto">
          <a:xfrm>
            <a:off x="1208662" y="2095221"/>
            <a:ext cx="927920" cy="930650"/>
          </a:xfrm>
          <a:custGeom>
            <a:avLst/>
            <a:gdLst>
              <a:gd name="T0" fmla="*/ 309 w 512"/>
              <a:gd name="T1" fmla="*/ 256 h 512"/>
              <a:gd name="T2" fmla="*/ 256 w 512"/>
              <a:gd name="T3" fmla="*/ 309 h 512"/>
              <a:gd name="T4" fmla="*/ 202 w 512"/>
              <a:gd name="T5" fmla="*/ 256 h 512"/>
              <a:gd name="T6" fmla="*/ 256 w 512"/>
              <a:gd name="T7" fmla="*/ 202 h 512"/>
              <a:gd name="T8" fmla="*/ 309 w 512"/>
              <a:gd name="T9" fmla="*/ 256 h 512"/>
              <a:gd name="T10" fmla="*/ 349 w 512"/>
              <a:gd name="T11" fmla="*/ 181 h 512"/>
              <a:gd name="T12" fmla="*/ 394 w 512"/>
              <a:gd name="T13" fmla="*/ 181 h 512"/>
              <a:gd name="T14" fmla="*/ 394 w 512"/>
              <a:gd name="T15" fmla="*/ 352 h 512"/>
              <a:gd name="T16" fmla="*/ 117 w 512"/>
              <a:gd name="T17" fmla="*/ 352 h 512"/>
              <a:gd name="T18" fmla="*/ 117 w 512"/>
              <a:gd name="T19" fmla="*/ 181 h 512"/>
              <a:gd name="T20" fmla="*/ 157 w 512"/>
              <a:gd name="T21" fmla="*/ 181 h 512"/>
              <a:gd name="T22" fmla="*/ 165 w 512"/>
              <a:gd name="T23" fmla="*/ 177 h 512"/>
              <a:gd name="T24" fmla="*/ 186 w 512"/>
              <a:gd name="T25" fmla="*/ 149 h 512"/>
              <a:gd name="T26" fmla="*/ 324 w 512"/>
              <a:gd name="T27" fmla="*/ 149 h 512"/>
              <a:gd name="T28" fmla="*/ 339 w 512"/>
              <a:gd name="T29" fmla="*/ 176 h 512"/>
              <a:gd name="T30" fmla="*/ 349 w 512"/>
              <a:gd name="T31" fmla="*/ 181 h 512"/>
              <a:gd name="T32" fmla="*/ 330 w 512"/>
              <a:gd name="T33" fmla="*/ 256 h 512"/>
              <a:gd name="T34" fmla="*/ 256 w 512"/>
              <a:gd name="T35" fmla="*/ 181 h 512"/>
              <a:gd name="T36" fmla="*/ 181 w 512"/>
              <a:gd name="T37" fmla="*/ 256 h 512"/>
              <a:gd name="T38" fmla="*/ 256 w 512"/>
              <a:gd name="T39" fmla="*/ 330 h 512"/>
              <a:gd name="T40" fmla="*/ 330 w 512"/>
              <a:gd name="T41" fmla="*/ 256 h 512"/>
              <a:gd name="T42" fmla="*/ 512 w 512"/>
              <a:gd name="T43" fmla="*/ 256 h 512"/>
              <a:gd name="T44" fmla="*/ 256 w 512"/>
              <a:gd name="T45" fmla="*/ 512 h 512"/>
              <a:gd name="T46" fmla="*/ 0 w 512"/>
              <a:gd name="T47" fmla="*/ 256 h 512"/>
              <a:gd name="T48" fmla="*/ 256 w 512"/>
              <a:gd name="T49" fmla="*/ 0 h 512"/>
              <a:gd name="T50" fmla="*/ 512 w 512"/>
              <a:gd name="T51" fmla="*/ 256 h 512"/>
              <a:gd name="T52" fmla="*/ 416 w 512"/>
              <a:gd name="T53" fmla="*/ 170 h 512"/>
              <a:gd name="T54" fmla="*/ 405 w 512"/>
              <a:gd name="T55" fmla="*/ 160 h 512"/>
              <a:gd name="T56" fmla="*/ 355 w 512"/>
              <a:gd name="T57" fmla="*/ 160 h 512"/>
              <a:gd name="T58" fmla="*/ 340 w 512"/>
              <a:gd name="T59" fmla="*/ 133 h 512"/>
              <a:gd name="T60" fmla="*/ 330 w 512"/>
              <a:gd name="T61" fmla="*/ 128 h 512"/>
              <a:gd name="T62" fmla="*/ 181 w 512"/>
              <a:gd name="T63" fmla="*/ 128 h 512"/>
              <a:gd name="T64" fmla="*/ 173 w 512"/>
              <a:gd name="T65" fmla="*/ 132 h 512"/>
              <a:gd name="T66" fmla="*/ 151 w 512"/>
              <a:gd name="T67" fmla="*/ 160 h 512"/>
              <a:gd name="T68" fmla="*/ 106 w 512"/>
              <a:gd name="T69" fmla="*/ 160 h 512"/>
              <a:gd name="T70" fmla="*/ 96 w 512"/>
              <a:gd name="T71" fmla="*/ 170 h 512"/>
              <a:gd name="T72" fmla="*/ 96 w 512"/>
              <a:gd name="T73" fmla="*/ 362 h 512"/>
              <a:gd name="T74" fmla="*/ 106 w 512"/>
              <a:gd name="T75" fmla="*/ 373 h 512"/>
              <a:gd name="T76" fmla="*/ 405 w 512"/>
              <a:gd name="T77" fmla="*/ 373 h 512"/>
              <a:gd name="T78" fmla="*/ 416 w 512"/>
              <a:gd name="T79" fmla="*/ 362 h 512"/>
              <a:gd name="T80" fmla="*/ 416 w 512"/>
              <a:gd name="T81" fmla="*/ 1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2" h="512">
                <a:moveTo>
                  <a:pt x="309" y="256"/>
                </a:moveTo>
                <a:cubicBezTo>
                  <a:pt x="309" y="285"/>
                  <a:pt x="285" y="309"/>
                  <a:pt x="256" y="309"/>
                </a:cubicBezTo>
                <a:cubicBezTo>
                  <a:pt x="226" y="309"/>
                  <a:pt x="202" y="285"/>
                  <a:pt x="202" y="256"/>
                </a:cubicBezTo>
                <a:cubicBezTo>
                  <a:pt x="202" y="226"/>
                  <a:pt x="226" y="202"/>
                  <a:pt x="256" y="202"/>
                </a:cubicBezTo>
                <a:cubicBezTo>
                  <a:pt x="285" y="202"/>
                  <a:pt x="309" y="226"/>
                  <a:pt x="309" y="256"/>
                </a:cubicBezTo>
                <a:close/>
                <a:moveTo>
                  <a:pt x="349" y="181"/>
                </a:moveTo>
                <a:cubicBezTo>
                  <a:pt x="394" y="181"/>
                  <a:pt x="394" y="181"/>
                  <a:pt x="394" y="181"/>
                </a:cubicBezTo>
                <a:cubicBezTo>
                  <a:pt x="394" y="352"/>
                  <a:pt x="394" y="352"/>
                  <a:pt x="394" y="352"/>
                </a:cubicBezTo>
                <a:cubicBezTo>
                  <a:pt x="117" y="352"/>
                  <a:pt x="117" y="352"/>
                  <a:pt x="117" y="352"/>
                </a:cubicBezTo>
                <a:cubicBezTo>
                  <a:pt x="117" y="181"/>
                  <a:pt x="117" y="181"/>
                  <a:pt x="117" y="181"/>
                </a:cubicBezTo>
                <a:cubicBezTo>
                  <a:pt x="157" y="181"/>
                  <a:pt x="157" y="181"/>
                  <a:pt x="157" y="181"/>
                </a:cubicBezTo>
                <a:cubicBezTo>
                  <a:pt x="160" y="181"/>
                  <a:pt x="163" y="179"/>
                  <a:pt x="165" y="177"/>
                </a:cubicBezTo>
                <a:cubicBezTo>
                  <a:pt x="186" y="149"/>
                  <a:pt x="186" y="149"/>
                  <a:pt x="186" y="149"/>
                </a:cubicBezTo>
                <a:cubicBezTo>
                  <a:pt x="324" y="149"/>
                  <a:pt x="324" y="149"/>
                  <a:pt x="324" y="149"/>
                </a:cubicBezTo>
                <a:cubicBezTo>
                  <a:pt x="339" y="176"/>
                  <a:pt x="339" y="176"/>
                  <a:pt x="339" y="176"/>
                </a:cubicBezTo>
                <a:cubicBezTo>
                  <a:pt x="341" y="179"/>
                  <a:pt x="345" y="181"/>
                  <a:pt x="349" y="181"/>
                </a:cubicBezTo>
                <a:close/>
                <a:moveTo>
                  <a:pt x="330" y="256"/>
                </a:moveTo>
                <a:cubicBezTo>
                  <a:pt x="330" y="214"/>
                  <a:pt x="297" y="181"/>
                  <a:pt x="256" y="181"/>
                </a:cubicBezTo>
                <a:cubicBezTo>
                  <a:pt x="214" y="181"/>
                  <a:pt x="181" y="214"/>
                  <a:pt x="181" y="256"/>
                </a:cubicBezTo>
                <a:cubicBezTo>
                  <a:pt x="181" y="297"/>
                  <a:pt x="214" y="330"/>
                  <a:pt x="256" y="330"/>
                </a:cubicBezTo>
                <a:cubicBezTo>
                  <a:pt x="297" y="330"/>
                  <a:pt x="330" y="297"/>
                  <a:pt x="330" y="256"/>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170"/>
                </a:moveTo>
                <a:cubicBezTo>
                  <a:pt x="416" y="164"/>
                  <a:pt x="411" y="160"/>
                  <a:pt x="405" y="160"/>
                </a:cubicBezTo>
                <a:cubicBezTo>
                  <a:pt x="355" y="160"/>
                  <a:pt x="355" y="160"/>
                  <a:pt x="355" y="160"/>
                </a:cubicBezTo>
                <a:cubicBezTo>
                  <a:pt x="340" y="133"/>
                  <a:pt x="340" y="133"/>
                  <a:pt x="340" y="133"/>
                </a:cubicBezTo>
                <a:cubicBezTo>
                  <a:pt x="338" y="130"/>
                  <a:pt x="334" y="128"/>
                  <a:pt x="330" y="128"/>
                </a:cubicBezTo>
                <a:cubicBezTo>
                  <a:pt x="181" y="128"/>
                  <a:pt x="181" y="128"/>
                  <a:pt x="181" y="128"/>
                </a:cubicBezTo>
                <a:cubicBezTo>
                  <a:pt x="178" y="128"/>
                  <a:pt x="175" y="129"/>
                  <a:pt x="173" y="132"/>
                </a:cubicBezTo>
                <a:cubicBezTo>
                  <a:pt x="151" y="160"/>
                  <a:pt x="151" y="160"/>
                  <a:pt x="151" y="160"/>
                </a:cubicBezTo>
                <a:cubicBezTo>
                  <a:pt x="106" y="160"/>
                  <a:pt x="106" y="160"/>
                  <a:pt x="106" y="160"/>
                </a:cubicBezTo>
                <a:cubicBezTo>
                  <a:pt x="100" y="160"/>
                  <a:pt x="96" y="164"/>
                  <a:pt x="96" y="170"/>
                </a:cubicBezTo>
                <a:cubicBezTo>
                  <a:pt x="96" y="362"/>
                  <a:pt x="96" y="362"/>
                  <a:pt x="96" y="362"/>
                </a:cubicBezTo>
                <a:cubicBezTo>
                  <a:pt x="96" y="368"/>
                  <a:pt x="100" y="373"/>
                  <a:pt x="106" y="373"/>
                </a:cubicBezTo>
                <a:cubicBezTo>
                  <a:pt x="405" y="373"/>
                  <a:pt x="405" y="373"/>
                  <a:pt x="405" y="373"/>
                </a:cubicBezTo>
                <a:cubicBezTo>
                  <a:pt x="411" y="373"/>
                  <a:pt x="416" y="368"/>
                  <a:pt x="416" y="362"/>
                </a:cubicBezTo>
                <a:lnTo>
                  <a:pt x="416" y="170"/>
                </a:lnTo>
                <a:close/>
              </a:path>
            </a:pathLst>
          </a:custGeom>
          <a:solidFill>
            <a:schemeClr val="bg1"/>
          </a:solidFill>
          <a:ln>
            <a:noFill/>
          </a:ln>
        </p:spPr>
        <p:txBody>
          <a:bodyPr vert="horz" wrap="square" lIns="112564" tIns="56282" rIns="112564" bIns="56282" numCol="1" anchor="t" anchorCtr="0" compatLnSpc="1">
            <a:prstTxWarp prst="textNoShape">
              <a:avLst/>
            </a:prstTxWarp>
          </a:bodyPr>
          <a:lstStyle/>
          <a:p>
            <a:endParaRPr lang="en-GB" sz="3913"/>
          </a:p>
        </p:txBody>
      </p:sp>
      <p:sp>
        <p:nvSpPr>
          <p:cNvPr id="14" name="Freeform 723"/>
          <p:cNvSpPr>
            <a:spLocks noChangeAspect="1" noEditPoints="1"/>
          </p:cNvSpPr>
          <p:nvPr/>
        </p:nvSpPr>
        <p:spPr bwMode="auto">
          <a:xfrm>
            <a:off x="7093150" y="2095221"/>
            <a:ext cx="930650" cy="930650"/>
          </a:xfrm>
          <a:custGeom>
            <a:avLst/>
            <a:gdLst>
              <a:gd name="T0" fmla="*/ 248 w 512"/>
              <a:gd name="T1" fmla="*/ 263 h 512"/>
              <a:gd name="T2" fmla="*/ 263 w 512"/>
              <a:gd name="T3" fmla="*/ 263 h 512"/>
              <a:gd name="T4" fmla="*/ 288 w 512"/>
              <a:gd name="T5" fmla="*/ 256 h 512"/>
              <a:gd name="T6" fmla="*/ 224 w 512"/>
              <a:gd name="T7" fmla="*/ 256 h 512"/>
              <a:gd name="T8" fmla="*/ 269 w 512"/>
              <a:gd name="T9" fmla="*/ 227 h 512"/>
              <a:gd name="T10" fmla="*/ 331 w 512"/>
              <a:gd name="T11" fmla="*/ 196 h 512"/>
              <a:gd name="T12" fmla="*/ 256 w 512"/>
              <a:gd name="T13" fmla="*/ 352 h 512"/>
              <a:gd name="T14" fmla="*/ 256 w 512"/>
              <a:gd name="T15" fmla="*/ 160 h 512"/>
              <a:gd name="T16" fmla="*/ 331 w 512"/>
              <a:gd name="T17" fmla="*/ 166 h 512"/>
              <a:gd name="T18" fmla="*/ 138 w 512"/>
              <a:gd name="T19" fmla="*/ 256 h 512"/>
              <a:gd name="T20" fmla="*/ 373 w 512"/>
              <a:gd name="T21" fmla="*/ 256 h 512"/>
              <a:gd name="T22" fmla="*/ 331 w 512"/>
              <a:gd name="T23" fmla="*/ 196 h 512"/>
              <a:gd name="T24" fmla="*/ 181 w 512"/>
              <a:gd name="T25" fmla="*/ 256 h 512"/>
              <a:gd name="T26" fmla="*/ 330 w 512"/>
              <a:gd name="T27" fmla="*/ 256 h 512"/>
              <a:gd name="T28" fmla="*/ 300 w 512"/>
              <a:gd name="T29" fmla="*/ 226 h 512"/>
              <a:gd name="T30" fmla="*/ 256 w 512"/>
              <a:gd name="T31" fmla="*/ 309 h 512"/>
              <a:gd name="T32" fmla="*/ 256 w 512"/>
              <a:gd name="T33" fmla="*/ 202 h 512"/>
              <a:gd name="T34" fmla="*/ 300 w 512"/>
              <a:gd name="T35" fmla="*/ 196 h 512"/>
              <a:gd name="T36" fmla="*/ 512 w 512"/>
              <a:gd name="T37" fmla="*/ 256 h 512"/>
              <a:gd name="T38" fmla="*/ 0 w 512"/>
              <a:gd name="T39" fmla="*/ 256 h 512"/>
              <a:gd name="T40" fmla="*/ 512 w 512"/>
              <a:gd name="T41" fmla="*/ 256 h 512"/>
              <a:gd name="T42" fmla="*/ 394 w 512"/>
              <a:gd name="T43" fmla="*/ 138 h 512"/>
              <a:gd name="T44" fmla="*/ 373 w 512"/>
              <a:gd name="T45" fmla="*/ 117 h 512"/>
              <a:gd name="T46" fmla="*/ 352 w 512"/>
              <a:gd name="T47" fmla="*/ 117 h 512"/>
              <a:gd name="T48" fmla="*/ 346 w 512"/>
              <a:gd name="T49" fmla="*/ 150 h 512"/>
              <a:gd name="T50" fmla="*/ 117 w 512"/>
              <a:gd name="T51" fmla="*/ 256 h 512"/>
              <a:gd name="T52" fmla="*/ 141 w 512"/>
              <a:gd name="T53" fmla="*/ 376 h 512"/>
              <a:gd name="T54" fmla="*/ 149 w 512"/>
              <a:gd name="T55" fmla="*/ 394 h 512"/>
              <a:gd name="T56" fmla="*/ 178 w 512"/>
              <a:gd name="T57" fmla="*/ 370 h 512"/>
              <a:gd name="T58" fmla="*/ 334 w 512"/>
              <a:gd name="T59" fmla="*/ 370 h 512"/>
              <a:gd name="T60" fmla="*/ 362 w 512"/>
              <a:gd name="T61" fmla="*/ 394 h 512"/>
              <a:gd name="T62" fmla="*/ 370 w 512"/>
              <a:gd name="T63" fmla="*/ 376 h 512"/>
              <a:gd name="T64" fmla="*/ 394 w 512"/>
              <a:gd name="T65" fmla="*/ 256 h 512"/>
              <a:gd name="T66" fmla="*/ 367 w 512"/>
              <a:gd name="T67" fmla="*/ 160 h 512"/>
              <a:gd name="T68" fmla="*/ 405 w 512"/>
              <a:gd name="T69" fmla="*/ 1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48" y="248"/>
                </a:moveTo>
                <a:cubicBezTo>
                  <a:pt x="244" y="252"/>
                  <a:pt x="244" y="259"/>
                  <a:pt x="248" y="263"/>
                </a:cubicBezTo>
                <a:cubicBezTo>
                  <a:pt x="250" y="265"/>
                  <a:pt x="253" y="266"/>
                  <a:pt x="256" y="266"/>
                </a:cubicBezTo>
                <a:cubicBezTo>
                  <a:pt x="258" y="266"/>
                  <a:pt x="261" y="265"/>
                  <a:pt x="263" y="263"/>
                </a:cubicBezTo>
                <a:cubicBezTo>
                  <a:pt x="284" y="242"/>
                  <a:pt x="284" y="242"/>
                  <a:pt x="284" y="242"/>
                </a:cubicBezTo>
                <a:cubicBezTo>
                  <a:pt x="286" y="246"/>
                  <a:pt x="288" y="251"/>
                  <a:pt x="288" y="256"/>
                </a:cubicBezTo>
                <a:cubicBezTo>
                  <a:pt x="288" y="273"/>
                  <a:pt x="273" y="288"/>
                  <a:pt x="256" y="288"/>
                </a:cubicBezTo>
                <a:cubicBezTo>
                  <a:pt x="238" y="288"/>
                  <a:pt x="224" y="273"/>
                  <a:pt x="224" y="256"/>
                </a:cubicBezTo>
                <a:cubicBezTo>
                  <a:pt x="224" y="238"/>
                  <a:pt x="238" y="224"/>
                  <a:pt x="256" y="224"/>
                </a:cubicBezTo>
                <a:cubicBezTo>
                  <a:pt x="261" y="224"/>
                  <a:pt x="265" y="225"/>
                  <a:pt x="269" y="227"/>
                </a:cubicBezTo>
                <a:lnTo>
                  <a:pt x="248" y="248"/>
                </a:lnTo>
                <a:close/>
                <a:moveTo>
                  <a:pt x="331" y="196"/>
                </a:moveTo>
                <a:cubicBezTo>
                  <a:pt x="344" y="212"/>
                  <a:pt x="352" y="233"/>
                  <a:pt x="352" y="256"/>
                </a:cubicBezTo>
                <a:cubicBezTo>
                  <a:pt x="352" y="309"/>
                  <a:pt x="309" y="352"/>
                  <a:pt x="256" y="352"/>
                </a:cubicBezTo>
                <a:cubicBezTo>
                  <a:pt x="203" y="352"/>
                  <a:pt x="160" y="309"/>
                  <a:pt x="160" y="256"/>
                </a:cubicBezTo>
                <a:cubicBezTo>
                  <a:pt x="160" y="203"/>
                  <a:pt x="203" y="160"/>
                  <a:pt x="256" y="160"/>
                </a:cubicBezTo>
                <a:cubicBezTo>
                  <a:pt x="278" y="160"/>
                  <a:pt x="299" y="168"/>
                  <a:pt x="316" y="181"/>
                </a:cubicBezTo>
                <a:cubicBezTo>
                  <a:pt x="331" y="166"/>
                  <a:pt x="331" y="166"/>
                  <a:pt x="331" y="166"/>
                </a:cubicBezTo>
                <a:cubicBezTo>
                  <a:pt x="310" y="149"/>
                  <a:pt x="284" y="138"/>
                  <a:pt x="256" y="138"/>
                </a:cubicBezTo>
                <a:cubicBezTo>
                  <a:pt x="191" y="138"/>
                  <a:pt x="138" y="191"/>
                  <a:pt x="138" y="256"/>
                </a:cubicBezTo>
                <a:cubicBezTo>
                  <a:pt x="138" y="320"/>
                  <a:pt x="191" y="373"/>
                  <a:pt x="256" y="373"/>
                </a:cubicBezTo>
                <a:cubicBezTo>
                  <a:pt x="320" y="373"/>
                  <a:pt x="373" y="320"/>
                  <a:pt x="373" y="256"/>
                </a:cubicBezTo>
                <a:cubicBezTo>
                  <a:pt x="373" y="227"/>
                  <a:pt x="363" y="201"/>
                  <a:pt x="346" y="181"/>
                </a:cubicBezTo>
                <a:lnTo>
                  <a:pt x="331" y="196"/>
                </a:lnTo>
                <a:close/>
                <a:moveTo>
                  <a:pt x="256" y="181"/>
                </a:moveTo>
                <a:cubicBezTo>
                  <a:pt x="214" y="181"/>
                  <a:pt x="181" y="214"/>
                  <a:pt x="181" y="256"/>
                </a:cubicBezTo>
                <a:cubicBezTo>
                  <a:pt x="181" y="297"/>
                  <a:pt x="214" y="330"/>
                  <a:pt x="256" y="330"/>
                </a:cubicBezTo>
                <a:cubicBezTo>
                  <a:pt x="297" y="330"/>
                  <a:pt x="330" y="297"/>
                  <a:pt x="330" y="256"/>
                </a:cubicBezTo>
                <a:cubicBezTo>
                  <a:pt x="330" y="239"/>
                  <a:pt x="325" y="224"/>
                  <a:pt x="315" y="211"/>
                </a:cubicBezTo>
                <a:cubicBezTo>
                  <a:pt x="300" y="226"/>
                  <a:pt x="300" y="226"/>
                  <a:pt x="300" y="226"/>
                </a:cubicBezTo>
                <a:cubicBezTo>
                  <a:pt x="306" y="235"/>
                  <a:pt x="309" y="245"/>
                  <a:pt x="309" y="256"/>
                </a:cubicBezTo>
                <a:cubicBezTo>
                  <a:pt x="309" y="285"/>
                  <a:pt x="285" y="309"/>
                  <a:pt x="256" y="309"/>
                </a:cubicBezTo>
                <a:cubicBezTo>
                  <a:pt x="226" y="309"/>
                  <a:pt x="202" y="285"/>
                  <a:pt x="202" y="256"/>
                </a:cubicBezTo>
                <a:cubicBezTo>
                  <a:pt x="202" y="226"/>
                  <a:pt x="226" y="202"/>
                  <a:pt x="256" y="202"/>
                </a:cubicBezTo>
                <a:cubicBezTo>
                  <a:pt x="267" y="202"/>
                  <a:pt x="277" y="206"/>
                  <a:pt x="285" y="211"/>
                </a:cubicBezTo>
                <a:cubicBezTo>
                  <a:pt x="300" y="196"/>
                  <a:pt x="300" y="196"/>
                  <a:pt x="300" y="196"/>
                </a:cubicBezTo>
                <a:cubicBezTo>
                  <a:pt x="288" y="187"/>
                  <a:pt x="272" y="181"/>
                  <a:pt x="256" y="181"/>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05" y="149"/>
                </a:moveTo>
                <a:cubicBezTo>
                  <a:pt x="405" y="143"/>
                  <a:pt x="400" y="138"/>
                  <a:pt x="394" y="138"/>
                </a:cubicBezTo>
                <a:cubicBezTo>
                  <a:pt x="373" y="138"/>
                  <a:pt x="373" y="138"/>
                  <a:pt x="373" y="138"/>
                </a:cubicBezTo>
                <a:cubicBezTo>
                  <a:pt x="373" y="117"/>
                  <a:pt x="373" y="117"/>
                  <a:pt x="373" y="117"/>
                </a:cubicBezTo>
                <a:cubicBezTo>
                  <a:pt x="373" y="111"/>
                  <a:pt x="368" y="106"/>
                  <a:pt x="362" y="106"/>
                </a:cubicBezTo>
                <a:cubicBezTo>
                  <a:pt x="356" y="106"/>
                  <a:pt x="352" y="111"/>
                  <a:pt x="352" y="117"/>
                </a:cubicBezTo>
                <a:cubicBezTo>
                  <a:pt x="352" y="145"/>
                  <a:pt x="352" y="145"/>
                  <a:pt x="352" y="145"/>
                </a:cubicBezTo>
                <a:cubicBezTo>
                  <a:pt x="346" y="150"/>
                  <a:pt x="346" y="150"/>
                  <a:pt x="346" y="150"/>
                </a:cubicBezTo>
                <a:cubicBezTo>
                  <a:pt x="322" y="130"/>
                  <a:pt x="290" y="117"/>
                  <a:pt x="256" y="117"/>
                </a:cubicBezTo>
                <a:cubicBezTo>
                  <a:pt x="179" y="117"/>
                  <a:pt x="117" y="179"/>
                  <a:pt x="117" y="256"/>
                </a:cubicBezTo>
                <a:cubicBezTo>
                  <a:pt x="117" y="295"/>
                  <a:pt x="134" y="331"/>
                  <a:pt x="161" y="357"/>
                </a:cubicBezTo>
                <a:cubicBezTo>
                  <a:pt x="141" y="376"/>
                  <a:pt x="141" y="376"/>
                  <a:pt x="141" y="376"/>
                </a:cubicBezTo>
                <a:cubicBezTo>
                  <a:pt x="137" y="380"/>
                  <a:pt x="137" y="387"/>
                  <a:pt x="141" y="391"/>
                </a:cubicBezTo>
                <a:cubicBezTo>
                  <a:pt x="144" y="393"/>
                  <a:pt x="146" y="394"/>
                  <a:pt x="149" y="394"/>
                </a:cubicBezTo>
                <a:cubicBezTo>
                  <a:pt x="152" y="394"/>
                  <a:pt x="154" y="393"/>
                  <a:pt x="157" y="391"/>
                </a:cubicBezTo>
                <a:cubicBezTo>
                  <a:pt x="178" y="370"/>
                  <a:pt x="178" y="370"/>
                  <a:pt x="178" y="370"/>
                </a:cubicBezTo>
                <a:cubicBezTo>
                  <a:pt x="200" y="385"/>
                  <a:pt x="227" y="394"/>
                  <a:pt x="256" y="394"/>
                </a:cubicBezTo>
                <a:cubicBezTo>
                  <a:pt x="285" y="394"/>
                  <a:pt x="311" y="385"/>
                  <a:pt x="334" y="370"/>
                </a:cubicBezTo>
                <a:cubicBezTo>
                  <a:pt x="355" y="391"/>
                  <a:pt x="355" y="391"/>
                  <a:pt x="355" y="391"/>
                </a:cubicBezTo>
                <a:cubicBezTo>
                  <a:pt x="357" y="393"/>
                  <a:pt x="360" y="394"/>
                  <a:pt x="362" y="394"/>
                </a:cubicBezTo>
                <a:cubicBezTo>
                  <a:pt x="365" y="394"/>
                  <a:pt x="368" y="393"/>
                  <a:pt x="370" y="391"/>
                </a:cubicBezTo>
                <a:cubicBezTo>
                  <a:pt x="374" y="387"/>
                  <a:pt x="374" y="380"/>
                  <a:pt x="370" y="376"/>
                </a:cubicBezTo>
                <a:cubicBezTo>
                  <a:pt x="350" y="357"/>
                  <a:pt x="350" y="357"/>
                  <a:pt x="350" y="357"/>
                </a:cubicBezTo>
                <a:cubicBezTo>
                  <a:pt x="377" y="331"/>
                  <a:pt x="394" y="295"/>
                  <a:pt x="394" y="256"/>
                </a:cubicBezTo>
                <a:cubicBezTo>
                  <a:pt x="394" y="221"/>
                  <a:pt x="382" y="190"/>
                  <a:pt x="361" y="166"/>
                </a:cubicBezTo>
                <a:cubicBezTo>
                  <a:pt x="367" y="160"/>
                  <a:pt x="367" y="160"/>
                  <a:pt x="367" y="160"/>
                </a:cubicBezTo>
                <a:cubicBezTo>
                  <a:pt x="394" y="160"/>
                  <a:pt x="394" y="160"/>
                  <a:pt x="394" y="160"/>
                </a:cubicBezTo>
                <a:cubicBezTo>
                  <a:pt x="400" y="160"/>
                  <a:pt x="405" y="155"/>
                  <a:pt x="405" y="149"/>
                </a:cubicBezTo>
                <a:close/>
              </a:path>
            </a:pathLst>
          </a:custGeom>
          <a:solidFill>
            <a:schemeClr val="bg1"/>
          </a:solidFill>
          <a:ln>
            <a:noFill/>
          </a:ln>
        </p:spPr>
        <p:txBody>
          <a:bodyPr vert="horz" wrap="square" lIns="112564" tIns="56282" rIns="112564" bIns="56282" numCol="1" anchor="t" anchorCtr="0" compatLnSpc="1">
            <a:prstTxWarp prst="textNoShape">
              <a:avLst/>
            </a:prstTxWarp>
          </a:bodyPr>
          <a:lstStyle/>
          <a:p>
            <a:endParaRPr lang="en-GB" sz="3913"/>
          </a:p>
        </p:txBody>
      </p:sp>
      <p:sp>
        <p:nvSpPr>
          <p:cNvPr id="15" name="Freeform 589"/>
          <p:cNvSpPr>
            <a:spLocks noChangeAspect="1" noEditPoints="1"/>
          </p:cNvSpPr>
          <p:nvPr/>
        </p:nvSpPr>
        <p:spPr bwMode="auto">
          <a:xfrm>
            <a:off x="13037401" y="2095221"/>
            <a:ext cx="930650" cy="930650"/>
          </a:xfrm>
          <a:custGeom>
            <a:avLst/>
            <a:gdLst>
              <a:gd name="T0" fmla="*/ 384 w 512"/>
              <a:gd name="T1" fmla="*/ 157 h 512"/>
              <a:gd name="T2" fmla="*/ 384 w 512"/>
              <a:gd name="T3" fmla="*/ 349 h 512"/>
              <a:gd name="T4" fmla="*/ 266 w 512"/>
              <a:gd name="T5" fmla="*/ 348 h 512"/>
              <a:gd name="T6" fmla="*/ 266 w 512"/>
              <a:gd name="T7" fmla="*/ 157 h 512"/>
              <a:gd name="T8" fmla="*/ 384 w 512"/>
              <a:gd name="T9" fmla="*/ 157 h 512"/>
              <a:gd name="T10" fmla="*/ 512 w 512"/>
              <a:gd name="T11" fmla="*/ 256 h 512"/>
              <a:gd name="T12" fmla="*/ 256 w 512"/>
              <a:gd name="T13" fmla="*/ 512 h 512"/>
              <a:gd name="T14" fmla="*/ 0 w 512"/>
              <a:gd name="T15" fmla="*/ 256 h 512"/>
              <a:gd name="T16" fmla="*/ 256 w 512"/>
              <a:gd name="T17" fmla="*/ 0 h 512"/>
              <a:gd name="T18" fmla="*/ 512 w 512"/>
              <a:gd name="T19" fmla="*/ 256 h 512"/>
              <a:gd name="T20" fmla="*/ 405 w 512"/>
              <a:gd name="T21" fmla="*/ 149 h 512"/>
              <a:gd name="T22" fmla="*/ 398 w 512"/>
              <a:gd name="T23" fmla="*/ 139 h 512"/>
              <a:gd name="T24" fmla="*/ 256 w 512"/>
              <a:gd name="T25" fmla="*/ 138 h 512"/>
              <a:gd name="T26" fmla="*/ 114 w 512"/>
              <a:gd name="T27" fmla="*/ 139 h 512"/>
              <a:gd name="T28" fmla="*/ 106 w 512"/>
              <a:gd name="T29" fmla="*/ 149 h 512"/>
              <a:gd name="T30" fmla="*/ 106 w 512"/>
              <a:gd name="T31" fmla="*/ 362 h 512"/>
              <a:gd name="T32" fmla="*/ 111 w 512"/>
              <a:gd name="T33" fmla="*/ 371 h 512"/>
              <a:gd name="T34" fmla="*/ 121 w 512"/>
              <a:gd name="T35" fmla="*/ 372 h 512"/>
              <a:gd name="T36" fmla="*/ 253 w 512"/>
              <a:gd name="T37" fmla="*/ 373 h 512"/>
              <a:gd name="T38" fmla="*/ 256 w 512"/>
              <a:gd name="T39" fmla="*/ 373 h 512"/>
              <a:gd name="T40" fmla="*/ 260 w 512"/>
              <a:gd name="T41" fmla="*/ 372 h 512"/>
              <a:gd name="T42" fmla="*/ 260 w 512"/>
              <a:gd name="T43" fmla="*/ 372 h 512"/>
              <a:gd name="T44" fmla="*/ 391 w 512"/>
              <a:gd name="T45" fmla="*/ 373 h 512"/>
              <a:gd name="T46" fmla="*/ 401 w 512"/>
              <a:gd name="T47" fmla="*/ 371 h 512"/>
              <a:gd name="T48" fmla="*/ 405 w 512"/>
              <a:gd name="T49" fmla="*/ 362 h 512"/>
              <a:gd name="T50" fmla="*/ 405 w 512"/>
              <a:gd name="T51" fmla="*/ 149 h 512"/>
              <a:gd name="T52" fmla="*/ 128 w 512"/>
              <a:gd name="T53" fmla="*/ 157 h 512"/>
              <a:gd name="T54" fmla="*/ 128 w 512"/>
              <a:gd name="T55" fmla="*/ 348 h 512"/>
              <a:gd name="T56" fmla="*/ 245 w 512"/>
              <a:gd name="T57" fmla="*/ 349 h 512"/>
              <a:gd name="T58" fmla="*/ 245 w 512"/>
              <a:gd name="T59" fmla="*/ 157 h 512"/>
              <a:gd name="T60" fmla="*/ 128 w 512"/>
              <a:gd name="T61" fmla="*/ 15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2" h="512">
                <a:moveTo>
                  <a:pt x="384" y="157"/>
                </a:moveTo>
                <a:cubicBezTo>
                  <a:pt x="384" y="349"/>
                  <a:pt x="384" y="349"/>
                  <a:pt x="384" y="349"/>
                </a:cubicBezTo>
                <a:cubicBezTo>
                  <a:pt x="328" y="335"/>
                  <a:pt x="287" y="342"/>
                  <a:pt x="266" y="348"/>
                </a:cubicBezTo>
                <a:cubicBezTo>
                  <a:pt x="266" y="157"/>
                  <a:pt x="266" y="157"/>
                  <a:pt x="266" y="157"/>
                </a:cubicBezTo>
                <a:cubicBezTo>
                  <a:pt x="321" y="144"/>
                  <a:pt x="367" y="153"/>
                  <a:pt x="384" y="15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05" y="149"/>
                </a:moveTo>
                <a:cubicBezTo>
                  <a:pt x="405" y="144"/>
                  <a:pt x="402" y="140"/>
                  <a:pt x="398" y="139"/>
                </a:cubicBezTo>
                <a:cubicBezTo>
                  <a:pt x="395" y="138"/>
                  <a:pt x="334" y="117"/>
                  <a:pt x="256" y="138"/>
                </a:cubicBezTo>
                <a:cubicBezTo>
                  <a:pt x="243" y="133"/>
                  <a:pt x="191" y="120"/>
                  <a:pt x="114" y="139"/>
                </a:cubicBezTo>
                <a:cubicBezTo>
                  <a:pt x="110" y="140"/>
                  <a:pt x="106" y="144"/>
                  <a:pt x="106" y="149"/>
                </a:cubicBezTo>
                <a:cubicBezTo>
                  <a:pt x="106" y="362"/>
                  <a:pt x="106" y="362"/>
                  <a:pt x="106" y="362"/>
                </a:cubicBezTo>
                <a:cubicBezTo>
                  <a:pt x="106" y="366"/>
                  <a:pt x="108" y="369"/>
                  <a:pt x="111" y="371"/>
                </a:cubicBezTo>
                <a:cubicBezTo>
                  <a:pt x="114" y="373"/>
                  <a:pt x="118" y="374"/>
                  <a:pt x="121" y="372"/>
                </a:cubicBezTo>
                <a:cubicBezTo>
                  <a:pt x="122" y="372"/>
                  <a:pt x="178" y="350"/>
                  <a:pt x="253" y="373"/>
                </a:cubicBezTo>
                <a:cubicBezTo>
                  <a:pt x="254" y="373"/>
                  <a:pt x="255" y="373"/>
                  <a:pt x="256" y="373"/>
                </a:cubicBezTo>
                <a:cubicBezTo>
                  <a:pt x="257" y="373"/>
                  <a:pt x="259" y="373"/>
                  <a:pt x="260" y="372"/>
                </a:cubicBezTo>
                <a:cubicBezTo>
                  <a:pt x="260" y="372"/>
                  <a:pt x="260" y="372"/>
                  <a:pt x="260" y="372"/>
                </a:cubicBezTo>
                <a:cubicBezTo>
                  <a:pt x="261" y="372"/>
                  <a:pt x="311" y="350"/>
                  <a:pt x="391" y="373"/>
                </a:cubicBezTo>
                <a:cubicBezTo>
                  <a:pt x="395" y="373"/>
                  <a:pt x="398" y="373"/>
                  <a:pt x="401" y="371"/>
                </a:cubicBezTo>
                <a:cubicBezTo>
                  <a:pt x="403" y="369"/>
                  <a:pt x="405" y="366"/>
                  <a:pt x="405" y="362"/>
                </a:cubicBezTo>
                <a:lnTo>
                  <a:pt x="405" y="149"/>
                </a:lnTo>
                <a:close/>
                <a:moveTo>
                  <a:pt x="128" y="157"/>
                </a:moveTo>
                <a:cubicBezTo>
                  <a:pt x="128" y="348"/>
                  <a:pt x="128" y="348"/>
                  <a:pt x="128" y="348"/>
                </a:cubicBezTo>
                <a:cubicBezTo>
                  <a:pt x="149" y="342"/>
                  <a:pt x="192" y="336"/>
                  <a:pt x="245" y="349"/>
                </a:cubicBezTo>
                <a:cubicBezTo>
                  <a:pt x="245" y="157"/>
                  <a:pt x="245" y="157"/>
                  <a:pt x="245" y="157"/>
                </a:cubicBezTo>
                <a:cubicBezTo>
                  <a:pt x="229" y="153"/>
                  <a:pt x="187" y="144"/>
                  <a:pt x="128" y="157"/>
                </a:cubicBezTo>
                <a:close/>
              </a:path>
            </a:pathLst>
          </a:custGeom>
          <a:solidFill>
            <a:schemeClr val="bg1"/>
          </a:solidFill>
          <a:ln>
            <a:noFill/>
          </a:ln>
        </p:spPr>
        <p:txBody>
          <a:bodyPr vert="horz" wrap="square" lIns="112564" tIns="56282" rIns="112564" bIns="56282" numCol="1" anchor="t" anchorCtr="0" compatLnSpc="1">
            <a:prstTxWarp prst="textNoShape">
              <a:avLst/>
            </a:prstTxWarp>
          </a:bodyPr>
          <a:lstStyle/>
          <a:p>
            <a:endParaRPr lang="en-GB" sz="3913"/>
          </a:p>
        </p:txBody>
      </p:sp>
      <p:sp>
        <p:nvSpPr>
          <p:cNvPr id="16" name="Freeform 489"/>
          <p:cNvSpPr>
            <a:spLocks noChangeAspect="1" noEditPoints="1"/>
          </p:cNvSpPr>
          <p:nvPr/>
        </p:nvSpPr>
        <p:spPr bwMode="auto">
          <a:xfrm>
            <a:off x="18981652" y="2095221"/>
            <a:ext cx="930650" cy="930650"/>
          </a:xfrm>
          <a:custGeom>
            <a:avLst/>
            <a:gdLst>
              <a:gd name="T0" fmla="*/ 245 w 512"/>
              <a:gd name="T1" fmla="*/ 128 h 512"/>
              <a:gd name="T2" fmla="*/ 256 w 512"/>
              <a:gd name="T3" fmla="*/ 117 h 512"/>
              <a:gd name="T4" fmla="*/ 266 w 512"/>
              <a:gd name="T5" fmla="*/ 128 h 512"/>
              <a:gd name="T6" fmla="*/ 256 w 512"/>
              <a:gd name="T7" fmla="*/ 138 h 512"/>
              <a:gd name="T8" fmla="*/ 245 w 512"/>
              <a:gd name="T9" fmla="*/ 128 h 512"/>
              <a:gd name="T10" fmla="*/ 256 w 512"/>
              <a:gd name="T11" fmla="*/ 160 h 512"/>
              <a:gd name="T12" fmla="*/ 181 w 512"/>
              <a:gd name="T13" fmla="*/ 234 h 512"/>
              <a:gd name="T14" fmla="*/ 162 w 512"/>
              <a:gd name="T15" fmla="*/ 345 h 512"/>
              <a:gd name="T16" fmla="*/ 349 w 512"/>
              <a:gd name="T17" fmla="*/ 345 h 512"/>
              <a:gd name="T18" fmla="*/ 330 w 512"/>
              <a:gd name="T19" fmla="*/ 234 h 512"/>
              <a:gd name="T20" fmla="*/ 256 w 512"/>
              <a:gd name="T21" fmla="*/ 160 h 512"/>
              <a:gd name="T22" fmla="*/ 236 w 512"/>
              <a:gd name="T23" fmla="*/ 380 h 512"/>
              <a:gd name="T24" fmla="*/ 256 w 512"/>
              <a:gd name="T25" fmla="*/ 394 h 512"/>
              <a:gd name="T26" fmla="*/ 276 w 512"/>
              <a:gd name="T27" fmla="*/ 379 h 512"/>
              <a:gd name="T28" fmla="*/ 249 w 512"/>
              <a:gd name="T29" fmla="*/ 381 h 512"/>
              <a:gd name="T30" fmla="*/ 236 w 512"/>
              <a:gd name="T31" fmla="*/ 380 h 512"/>
              <a:gd name="T32" fmla="*/ 512 w 512"/>
              <a:gd name="T33" fmla="*/ 256 h 512"/>
              <a:gd name="T34" fmla="*/ 256 w 512"/>
              <a:gd name="T35" fmla="*/ 512 h 512"/>
              <a:gd name="T36" fmla="*/ 0 w 512"/>
              <a:gd name="T37" fmla="*/ 256 h 512"/>
              <a:gd name="T38" fmla="*/ 256 w 512"/>
              <a:gd name="T39" fmla="*/ 0 h 512"/>
              <a:gd name="T40" fmla="*/ 512 w 512"/>
              <a:gd name="T41" fmla="*/ 256 h 512"/>
              <a:gd name="T42" fmla="*/ 372 w 512"/>
              <a:gd name="T43" fmla="*/ 348 h 512"/>
              <a:gd name="T44" fmla="*/ 352 w 512"/>
              <a:gd name="T45" fmla="*/ 234 h 512"/>
              <a:gd name="T46" fmla="*/ 284 w 512"/>
              <a:gd name="T47" fmla="*/ 142 h 512"/>
              <a:gd name="T48" fmla="*/ 288 w 512"/>
              <a:gd name="T49" fmla="*/ 128 h 512"/>
              <a:gd name="T50" fmla="*/ 256 w 512"/>
              <a:gd name="T51" fmla="*/ 96 h 512"/>
              <a:gd name="T52" fmla="*/ 224 w 512"/>
              <a:gd name="T53" fmla="*/ 128 h 512"/>
              <a:gd name="T54" fmla="*/ 227 w 512"/>
              <a:gd name="T55" fmla="*/ 142 h 512"/>
              <a:gd name="T56" fmla="*/ 160 w 512"/>
              <a:gd name="T57" fmla="*/ 234 h 512"/>
              <a:gd name="T58" fmla="*/ 139 w 512"/>
              <a:gd name="T59" fmla="*/ 348 h 512"/>
              <a:gd name="T60" fmla="*/ 144 w 512"/>
              <a:gd name="T61" fmla="*/ 361 h 512"/>
              <a:gd name="T62" fmla="*/ 214 w 512"/>
              <a:gd name="T63" fmla="*/ 379 h 512"/>
              <a:gd name="T64" fmla="*/ 256 w 512"/>
              <a:gd name="T65" fmla="*/ 416 h 512"/>
              <a:gd name="T66" fmla="*/ 298 w 512"/>
              <a:gd name="T67" fmla="*/ 377 h 512"/>
              <a:gd name="T68" fmla="*/ 366 w 512"/>
              <a:gd name="T69" fmla="*/ 362 h 512"/>
              <a:gd name="T70" fmla="*/ 372 w 512"/>
              <a:gd name="T71" fmla="*/ 357 h 512"/>
              <a:gd name="T72" fmla="*/ 372 w 512"/>
              <a:gd name="T73" fmla="*/ 34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2" h="512">
                <a:moveTo>
                  <a:pt x="245" y="128"/>
                </a:moveTo>
                <a:cubicBezTo>
                  <a:pt x="245" y="122"/>
                  <a:pt x="250" y="117"/>
                  <a:pt x="256" y="117"/>
                </a:cubicBezTo>
                <a:cubicBezTo>
                  <a:pt x="262" y="117"/>
                  <a:pt x="266" y="122"/>
                  <a:pt x="266" y="128"/>
                </a:cubicBezTo>
                <a:cubicBezTo>
                  <a:pt x="266" y="134"/>
                  <a:pt x="262" y="138"/>
                  <a:pt x="256" y="138"/>
                </a:cubicBezTo>
                <a:cubicBezTo>
                  <a:pt x="250" y="138"/>
                  <a:pt x="245" y="134"/>
                  <a:pt x="245" y="128"/>
                </a:cubicBezTo>
                <a:close/>
                <a:moveTo>
                  <a:pt x="256" y="160"/>
                </a:moveTo>
                <a:cubicBezTo>
                  <a:pt x="212" y="160"/>
                  <a:pt x="181" y="190"/>
                  <a:pt x="181" y="234"/>
                </a:cubicBezTo>
                <a:cubicBezTo>
                  <a:pt x="181" y="278"/>
                  <a:pt x="168" y="325"/>
                  <a:pt x="162" y="345"/>
                </a:cubicBezTo>
                <a:cubicBezTo>
                  <a:pt x="185" y="354"/>
                  <a:pt x="253" y="372"/>
                  <a:pt x="349" y="345"/>
                </a:cubicBezTo>
                <a:cubicBezTo>
                  <a:pt x="343" y="324"/>
                  <a:pt x="330" y="277"/>
                  <a:pt x="330" y="234"/>
                </a:cubicBezTo>
                <a:cubicBezTo>
                  <a:pt x="330" y="190"/>
                  <a:pt x="300" y="160"/>
                  <a:pt x="256" y="160"/>
                </a:cubicBezTo>
                <a:close/>
                <a:moveTo>
                  <a:pt x="236" y="380"/>
                </a:moveTo>
                <a:cubicBezTo>
                  <a:pt x="239" y="388"/>
                  <a:pt x="246" y="394"/>
                  <a:pt x="256" y="394"/>
                </a:cubicBezTo>
                <a:cubicBezTo>
                  <a:pt x="265" y="394"/>
                  <a:pt x="273" y="388"/>
                  <a:pt x="276" y="379"/>
                </a:cubicBezTo>
                <a:cubicBezTo>
                  <a:pt x="266" y="380"/>
                  <a:pt x="257" y="381"/>
                  <a:pt x="249" y="381"/>
                </a:cubicBezTo>
                <a:cubicBezTo>
                  <a:pt x="244" y="381"/>
                  <a:pt x="240" y="380"/>
                  <a:pt x="236" y="380"/>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72" y="348"/>
                </a:moveTo>
                <a:cubicBezTo>
                  <a:pt x="372" y="348"/>
                  <a:pt x="352" y="286"/>
                  <a:pt x="352" y="234"/>
                </a:cubicBezTo>
                <a:cubicBezTo>
                  <a:pt x="352" y="189"/>
                  <a:pt x="324" y="153"/>
                  <a:pt x="284" y="142"/>
                </a:cubicBezTo>
                <a:cubicBezTo>
                  <a:pt x="286" y="138"/>
                  <a:pt x="288" y="133"/>
                  <a:pt x="288" y="128"/>
                </a:cubicBezTo>
                <a:cubicBezTo>
                  <a:pt x="288" y="110"/>
                  <a:pt x="273" y="96"/>
                  <a:pt x="256" y="96"/>
                </a:cubicBezTo>
                <a:cubicBezTo>
                  <a:pt x="238" y="96"/>
                  <a:pt x="224" y="110"/>
                  <a:pt x="224" y="128"/>
                </a:cubicBezTo>
                <a:cubicBezTo>
                  <a:pt x="224" y="133"/>
                  <a:pt x="225" y="138"/>
                  <a:pt x="227" y="142"/>
                </a:cubicBezTo>
                <a:cubicBezTo>
                  <a:pt x="187" y="153"/>
                  <a:pt x="160" y="189"/>
                  <a:pt x="160" y="234"/>
                </a:cubicBezTo>
                <a:cubicBezTo>
                  <a:pt x="160" y="286"/>
                  <a:pt x="139" y="348"/>
                  <a:pt x="139" y="348"/>
                </a:cubicBezTo>
                <a:cubicBezTo>
                  <a:pt x="137" y="353"/>
                  <a:pt x="139" y="359"/>
                  <a:pt x="144" y="361"/>
                </a:cubicBezTo>
                <a:cubicBezTo>
                  <a:pt x="146" y="362"/>
                  <a:pt x="171" y="374"/>
                  <a:pt x="214" y="379"/>
                </a:cubicBezTo>
                <a:cubicBezTo>
                  <a:pt x="216" y="399"/>
                  <a:pt x="234" y="416"/>
                  <a:pt x="256" y="416"/>
                </a:cubicBezTo>
                <a:cubicBezTo>
                  <a:pt x="278" y="416"/>
                  <a:pt x="296" y="399"/>
                  <a:pt x="298" y="377"/>
                </a:cubicBezTo>
                <a:cubicBezTo>
                  <a:pt x="319" y="374"/>
                  <a:pt x="341" y="369"/>
                  <a:pt x="366" y="362"/>
                </a:cubicBezTo>
                <a:cubicBezTo>
                  <a:pt x="368" y="361"/>
                  <a:pt x="371" y="359"/>
                  <a:pt x="372" y="357"/>
                </a:cubicBezTo>
                <a:cubicBezTo>
                  <a:pt x="373" y="354"/>
                  <a:pt x="373" y="351"/>
                  <a:pt x="372" y="348"/>
                </a:cubicBezTo>
                <a:close/>
              </a:path>
            </a:pathLst>
          </a:custGeom>
          <a:solidFill>
            <a:schemeClr val="bg1"/>
          </a:solidFill>
          <a:ln>
            <a:noFill/>
          </a:ln>
        </p:spPr>
        <p:txBody>
          <a:bodyPr vert="horz" wrap="square" lIns="112564" tIns="56282" rIns="112564" bIns="56282" numCol="1" anchor="t" anchorCtr="0" compatLnSpc="1">
            <a:prstTxWarp prst="textNoShape">
              <a:avLst/>
            </a:prstTxWarp>
          </a:bodyPr>
          <a:lstStyle/>
          <a:p>
            <a:endParaRPr lang="en-GB" sz="3913"/>
          </a:p>
        </p:txBody>
      </p:sp>
      <p:sp>
        <p:nvSpPr>
          <p:cNvPr id="12" name="Title 1"/>
          <p:cNvSpPr txBox="1">
            <a:spLocks/>
          </p:cNvSpPr>
          <p:nvPr/>
        </p:nvSpPr>
        <p:spPr bwMode="gray">
          <a:xfrm>
            <a:off x="1107212" y="390849"/>
            <a:ext cx="23126227" cy="411282"/>
          </a:xfrm>
          <a:prstGeom prst="rect">
            <a:avLst/>
          </a:prstGeom>
        </p:spPr>
        <p:txBody>
          <a:bodyPr vert="horz" lIns="0" tIns="0" rIns="0" bIns="0" rtlCol="0" anchor="t" anchorCtr="0">
            <a:noAutofit/>
          </a:bodyPr>
          <a:lstStyle>
            <a:lvl1pPr algn="l" defTabSz="1125626" rtl="0" eaLnBrk="1" latinLnBrk="0" hangingPunct="1">
              <a:spcBef>
                <a:spcPct val="0"/>
              </a:spcBef>
              <a:buNone/>
              <a:defRPr sz="3200" kern="1200">
                <a:solidFill>
                  <a:schemeClr val="tx1"/>
                </a:solidFill>
                <a:latin typeface="+mn-lt"/>
                <a:ea typeface="+mj-ea"/>
                <a:cs typeface="Calibri Light" panose="020F0302020204030204" pitchFamily="34" charset="0"/>
              </a:defRPr>
            </a:lvl1pPr>
          </a:lstStyle>
          <a:p>
            <a:r>
              <a:rPr lang="en-US" dirty="0" err="1">
                <a:solidFill>
                  <a:schemeClr val="bg1"/>
                </a:solidFill>
              </a:rPr>
              <a:t>Takeway</a:t>
            </a:r>
            <a:endParaRPr lang="en-US" dirty="0">
              <a:solidFill>
                <a:schemeClr val="bg1"/>
              </a:solidFill>
            </a:endParaRPr>
          </a:p>
        </p:txBody>
      </p:sp>
      <p:sp>
        <p:nvSpPr>
          <p:cNvPr id="19" name="Text Placeholder 4"/>
          <p:cNvSpPr>
            <a:spLocks noGrp="1"/>
          </p:cNvSpPr>
          <p:nvPr>
            <p:ph type="body" sz="quarter" idx="17"/>
          </p:nvPr>
        </p:nvSpPr>
        <p:spPr>
          <a:xfrm>
            <a:off x="1041731" y="3367547"/>
            <a:ext cx="5357475" cy="4179062"/>
          </a:xfrm>
        </p:spPr>
        <p:txBody>
          <a:bodyPr/>
          <a:lstStyle/>
          <a:p>
            <a:pPr marL="285750" indent="-285750">
              <a:buFont typeface="Arial" panose="020B0604020202020204" pitchFamily="34" charset="0"/>
              <a:buChar char="•"/>
            </a:pPr>
            <a:r>
              <a:rPr lang="en-GB" sz="1800" dirty="0">
                <a:latin typeface="+mn-lt"/>
              </a:rPr>
              <a:t>Tremendously challenge - 592 GW of solar PV capacity and 510 GW of wind capacity are required by 2030 to achieve the 69% share of renewable electricity modelled by the Commission.</a:t>
            </a:r>
          </a:p>
          <a:p>
            <a:endParaRPr lang="en-US" sz="1800" noProof="0" dirty="0"/>
          </a:p>
        </p:txBody>
      </p:sp>
      <p:sp>
        <p:nvSpPr>
          <p:cNvPr id="20" name="Text Placeholder 5"/>
          <p:cNvSpPr>
            <a:spLocks noGrp="1"/>
          </p:cNvSpPr>
          <p:nvPr>
            <p:ph type="body" sz="quarter" idx="18"/>
          </p:nvPr>
        </p:nvSpPr>
        <p:spPr>
          <a:xfrm>
            <a:off x="18802497" y="3367547"/>
            <a:ext cx="5357475" cy="4179062"/>
          </a:xfrm>
        </p:spPr>
        <p:txBody>
          <a:bodyPr/>
          <a:lstStyle/>
          <a:p>
            <a:pPr lvl="2"/>
            <a:r>
              <a:rPr lang="en-US" sz="1800" noProof="0" dirty="0"/>
              <a:t>This is dummy text it is not here to be read this is dummy text it is not here to be read</a:t>
            </a:r>
          </a:p>
          <a:p>
            <a:pPr lvl="2"/>
            <a:r>
              <a:rPr lang="en-US" sz="1800" noProof="0" dirty="0"/>
              <a:t>This is dummy text it is not here to be read this is dummy text it is not here to be read</a:t>
            </a:r>
          </a:p>
          <a:p>
            <a:endParaRPr lang="en-US" sz="1800" noProof="0" dirty="0"/>
          </a:p>
        </p:txBody>
      </p:sp>
      <p:sp>
        <p:nvSpPr>
          <p:cNvPr id="21" name="Text Placeholder 6"/>
          <p:cNvSpPr>
            <a:spLocks noGrp="1"/>
          </p:cNvSpPr>
          <p:nvPr>
            <p:ph type="body" sz="quarter" idx="19"/>
          </p:nvPr>
        </p:nvSpPr>
        <p:spPr>
          <a:xfrm>
            <a:off x="6961987" y="3367547"/>
            <a:ext cx="5357475" cy="4179062"/>
          </a:xfrm>
        </p:spPr>
        <p:txBody>
          <a:bodyPr/>
          <a:lstStyle/>
          <a:p>
            <a:pPr marL="285750" indent="-285750">
              <a:buFont typeface="Arial" panose="020B0604020202020204" pitchFamily="34" charset="0"/>
              <a:buChar char="•"/>
            </a:pPr>
            <a:r>
              <a:rPr lang="en-GB" sz="1800" dirty="0">
                <a:latin typeface="+mn-lt"/>
              </a:rPr>
              <a:t>Balance between the narrow interpretation of the Treaty provides that the Member State's right to determine the conditions for exploiting its energy resources and the EU, and the competence of the Union to pursue a more sustainable energy market, the latter complying with the principle of proportionality.</a:t>
            </a:r>
          </a:p>
          <a:p>
            <a:endParaRPr lang="en-US" sz="1800" noProof="0" dirty="0"/>
          </a:p>
        </p:txBody>
      </p:sp>
      <p:sp>
        <p:nvSpPr>
          <p:cNvPr id="22" name="Text Placeholder 7"/>
          <p:cNvSpPr>
            <a:spLocks noGrp="1"/>
          </p:cNvSpPr>
          <p:nvPr>
            <p:ph type="body" sz="quarter" idx="20"/>
          </p:nvPr>
        </p:nvSpPr>
        <p:spPr>
          <a:xfrm>
            <a:off x="12882241" y="3367547"/>
            <a:ext cx="5357475" cy="4179062"/>
          </a:xfrm>
        </p:spPr>
        <p:txBody>
          <a:bodyPr/>
          <a:lstStyle/>
          <a:p>
            <a:pPr marL="285750" indent="-285750">
              <a:buFont typeface="Arial" panose="020B0604020202020204" pitchFamily="34" charset="0"/>
              <a:buChar char="•"/>
            </a:pPr>
            <a:r>
              <a:rPr lang="en-GB" sz="1800" dirty="0">
                <a:latin typeface="+mn-lt"/>
              </a:rPr>
              <a:t>Ensure emergence measures do not become permanent, with reference to revenue cap. </a:t>
            </a:r>
          </a:p>
          <a:p>
            <a:pPr marL="285750" indent="-285750">
              <a:buFont typeface="Arial" panose="020B0604020202020204" pitchFamily="34" charset="0"/>
              <a:buChar char="•"/>
            </a:pPr>
            <a:endParaRPr lang="en-GB" sz="1800" dirty="0">
              <a:latin typeface="+mn-lt"/>
            </a:endParaRPr>
          </a:p>
          <a:p>
            <a:pPr marL="285750" indent="-285750">
              <a:buFont typeface="Arial" panose="020B0604020202020204" pitchFamily="34" charset="0"/>
              <a:buChar char="•"/>
            </a:pPr>
            <a:r>
              <a:rPr lang="en-GB" sz="1800" dirty="0">
                <a:latin typeface="+mn-lt"/>
              </a:rPr>
              <a:t>The contractual design of </a:t>
            </a:r>
            <a:r>
              <a:rPr lang="en-GB" sz="1800" dirty="0" err="1">
                <a:latin typeface="+mn-lt"/>
              </a:rPr>
              <a:t>CfDs</a:t>
            </a:r>
            <a:r>
              <a:rPr lang="en-GB" sz="1800" dirty="0">
                <a:latin typeface="+mn-lt"/>
              </a:rPr>
              <a:t> and sharing must be monitored to ensure no abuse.</a:t>
            </a:r>
          </a:p>
          <a:p>
            <a:endParaRPr lang="en-US" sz="1800" dirty="0"/>
          </a:p>
        </p:txBody>
      </p:sp>
    </p:spTree>
    <p:extLst>
      <p:ext uri="{BB962C8B-B14F-4D97-AF65-F5344CB8AC3E}">
        <p14:creationId xmlns:p14="http://schemas.microsoft.com/office/powerpoint/2010/main" val="31950776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F279E101-A9A1-4E46-A150-D9802F8C8838}"/>
              </a:ext>
            </a:extLst>
          </p:cNvPr>
          <p:cNvSpPr>
            <a:spLocks noGrp="1"/>
          </p:cNvSpPr>
          <p:nvPr>
            <p:ph type="body" sz="quarter" idx="10"/>
          </p:nvPr>
        </p:nvSpPr>
        <p:spPr>
          <a:xfrm>
            <a:off x="993125" y="2078732"/>
            <a:ext cx="20941589" cy="5796281"/>
          </a:xfrm>
        </p:spPr>
        <p:txBody>
          <a:bodyPr/>
          <a:lstStyle/>
          <a:p>
            <a:r>
              <a:rPr lang="en-US" dirty="0"/>
              <a:t>Energy justice – </a:t>
            </a:r>
            <a:r>
              <a:rPr lang="en-GB" dirty="0"/>
              <a:t>Distributional justice concerns unfairness in sharing costs and benefits created by energy development across society.</a:t>
            </a:r>
            <a:endParaRPr lang="en-US" dirty="0"/>
          </a:p>
          <a:p>
            <a:r>
              <a:rPr lang="en-US" dirty="0"/>
              <a:t>Who will pay the costs?</a:t>
            </a:r>
          </a:p>
        </p:txBody>
      </p:sp>
    </p:spTree>
    <p:extLst>
      <p:ext uri="{BB962C8B-B14F-4D97-AF65-F5344CB8AC3E}">
        <p14:creationId xmlns:p14="http://schemas.microsoft.com/office/powerpoint/2010/main" val="4698294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6"/>
          </p:nvPr>
        </p:nvSpPr>
        <p:spPr>
          <a:xfrm>
            <a:off x="1036876" y="2190677"/>
            <a:ext cx="13448147" cy="5806052"/>
          </a:xfrm>
        </p:spPr>
        <p:txBody>
          <a:bodyPr/>
          <a:lstStyle/>
          <a:p>
            <a:r>
              <a:rPr lang="en-US" sz="1800" dirty="0"/>
              <a:t>Scope:</a:t>
            </a:r>
          </a:p>
          <a:p>
            <a:pPr marL="342900" indent="-228600" algn="just">
              <a:lnSpc>
                <a:spcPct val="90000"/>
              </a:lnSpc>
              <a:spcAft>
                <a:spcPts val="600"/>
              </a:spcAft>
              <a:buFont typeface="Arial" panose="020B0604020202020204" pitchFamily="34" charset="0"/>
              <a:buChar char="•"/>
            </a:pPr>
            <a:r>
              <a:rPr lang="en-GB" sz="1800" b="1" dirty="0">
                <a:latin typeface="+mj-lt"/>
              </a:rPr>
              <a:t>Energy transition from the perspective of the energy crisis and the electricity market reform proposed by EC;</a:t>
            </a:r>
          </a:p>
          <a:p>
            <a:pPr lvl="2">
              <a:lnSpc>
                <a:spcPct val="90000"/>
              </a:lnSpc>
            </a:pPr>
            <a:r>
              <a:rPr lang="en-GB" sz="1800" dirty="0"/>
              <a:t>Measures to lead the increase of generation of renewables and commercialization;</a:t>
            </a:r>
          </a:p>
          <a:p>
            <a:pPr lvl="3">
              <a:lnSpc>
                <a:spcPct val="90000"/>
              </a:lnSpc>
            </a:pPr>
            <a:r>
              <a:rPr lang="en-GB" sz="1800" dirty="0"/>
              <a:t>Known-unknown legal challenges</a:t>
            </a:r>
          </a:p>
          <a:p>
            <a:endParaRPr lang="en-US" sz="1800" dirty="0"/>
          </a:p>
          <a:p>
            <a:r>
              <a:rPr lang="en-US" sz="1800" dirty="0"/>
              <a:t>Structure:</a:t>
            </a:r>
          </a:p>
          <a:p>
            <a:pPr lvl="1"/>
            <a:r>
              <a:rPr lang="en-US" sz="1800" dirty="0"/>
              <a:t>Challenge 1 – Renewables Targets</a:t>
            </a:r>
          </a:p>
          <a:p>
            <a:pPr lvl="1"/>
            <a:r>
              <a:rPr lang="en-US" sz="1800" dirty="0"/>
              <a:t>Challenge 2 – Marginal Prices and Crisis</a:t>
            </a:r>
          </a:p>
          <a:p>
            <a:pPr lvl="1"/>
            <a:r>
              <a:rPr lang="en-US" sz="1800" dirty="0"/>
              <a:t>Challenge 3 – Power Purchase Agreements</a:t>
            </a:r>
          </a:p>
          <a:p>
            <a:pPr lvl="1"/>
            <a:r>
              <a:rPr lang="en-US" sz="1800" dirty="0"/>
              <a:t>Challenge 4 – Contracts for Differences</a:t>
            </a:r>
          </a:p>
          <a:p>
            <a:pPr lvl="1"/>
            <a:r>
              <a:rPr lang="en-US" sz="1800" dirty="0"/>
              <a:t>Challenge 5 – Energy sharing</a:t>
            </a:r>
          </a:p>
          <a:p>
            <a:endParaRPr lang="en-US" sz="1800" noProof="0" dirty="0"/>
          </a:p>
        </p:txBody>
      </p:sp>
      <p:sp>
        <p:nvSpPr>
          <p:cNvPr id="7" name="Text Placeholder 1"/>
          <p:cNvSpPr>
            <a:spLocks noGrp="1"/>
          </p:cNvSpPr>
          <p:nvPr>
            <p:ph type="body" sz="quarter" idx="21"/>
          </p:nvPr>
        </p:nvSpPr>
        <p:spPr>
          <a:xfrm>
            <a:off x="1036874" y="927884"/>
            <a:ext cx="23126227" cy="932195"/>
          </a:xfrm>
        </p:spPr>
        <p:txBody>
          <a:bodyPr>
            <a:normAutofit/>
          </a:bodyPr>
          <a:lstStyle/>
          <a:p>
            <a:r>
              <a:rPr lang="pt-PT" sz="3200" dirty="0">
                <a:ea typeface="+mj-ea"/>
              </a:rPr>
              <a:t>5 Desafios da transição energética em Portugal</a:t>
            </a:r>
            <a:endParaRPr lang="en-US" sz="3200" dirty="0">
              <a:ea typeface="+mj-ea"/>
            </a:endParaRPr>
          </a:p>
        </p:txBody>
      </p:sp>
      <p:sp>
        <p:nvSpPr>
          <p:cNvPr id="16" name="Title 2"/>
          <p:cNvSpPr>
            <a:spLocks noGrp="1"/>
          </p:cNvSpPr>
          <p:nvPr>
            <p:ph type="title"/>
          </p:nvPr>
        </p:nvSpPr>
        <p:spPr>
          <a:xfrm>
            <a:off x="1036874" y="390849"/>
            <a:ext cx="23126227" cy="411282"/>
          </a:xfrm>
        </p:spPr>
        <p:txBody>
          <a:bodyPr/>
          <a:lstStyle/>
          <a:p>
            <a:r>
              <a:rPr lang="en-US" sz="3200" noProof="0" dirty="0"/>
              <a:t>Talking about E:</a:t>
            </a:r>
          </a:p>
        </p:txBody>
      </p:sp>
      <p:pic>
        <p:nvPicPr>
          <p:cNvPr id="8" name="Picture 7" descr="Solar panels and wind turbines in the sun&#10;&#10;Description automatically generated with low confidence">
            <a:extLst>
              <a:ext uri="{FF2B5EF4-FFF2-40B4-BE49-F238E27FC236}">
                <a16:creationId xmlns:a16="http://schemas.microsoft.com/office/drawing/2014/main" id="{9D61080C-5518-B966-532B-F26AD719DAE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516670" y="0"/>
            <a:ext cx="12683305" cy="8442325"/>
          </a:xfrm>
          <a:prstGeom prst="rect">
            <a:avLst/>
          </a:prstGeom>
          <a:ln>
            <a:noFill/>
          </a:ln>
          <a:effectLst>
            <a:softEdge rad="112500"/>
          </a:effectLst>
        </p:spPr>
      </p:pic>
    </p:spTree>
    <p:extLst>
      <p:ext uri="{BB962C8B-B14F-4D97-AF65-F5344CB8AC3E}">
        <p14:creationId xmlns:p14="http://schemas.microsoft.com/office/powerpoint/2010/main" val="255257564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4F76C0-41FF-AA06-5840-CF7357F11B24}"/>
              </a:ext>
            </a:extLst>
          </p:cNvPr>
          <p:cNvPicPr>
            <a:picLocks noChangeAspect="1"/>
          </p:cNvPicPr>
          <p:nvPr/>
        </p:nvPicPr>
        <p:blipFill rotWithShape="1">
          <a:blip r:embed="rId3"/>
          <a:srcRect b="7351"/>
          <a:stretch/>
        </p:blipFill>
        <p:spPr>
          <a:xfrm>
            <a:off x="1836885" y="353039"/>
            <a:ext cx="10666172" cy="5295115"/>
          </a:xfrm>
          <a:prstGeom prst="rect">
            <a:avLst/>
          </a:prstGeom>
          <a:ln>
            <a:noFill/>
          </a:ln>
          <a:effectLst>
            <a:outerShdw blurRad="292100" dist="139700" dir="2700000" algn="tl" rotWithShape="0">
              <a:srgbClr val="333333">
                <a:alpha val="65000"/>
              </a:srgbClr>
            </a:outerShdw>
          </a:effectLst>
        </p:spPr>
      </p:pic>
      <p:pic>
        <p:nvPicPr>
          <p:cNvPr id="12" name="Picture 11" descr="Graphical user interface, application&#10;&#10;Description automatically generated">
            <a:extLst>
              <a:ext uri="{FF2B5EF4-FFF2-40B4-BE49-F238E27FC236}">
                <a16:creationId xmlns:a16="http://schemas.microsoft.com/office/drawing/2014/main" id="{BB288C56-7D26-822E-832C-D21D8AE50E0F}"/>
              </a:ext>
            </a:extLst>
          </p:cNvPr>
          <p:cNvPicPr>
            <a:picLocks noChangeAspect="1"/>
          </p:cNvPicPr>
          <p:nvPr/>
        </p:nvPicPr>
        <p:blipFill rotWithShape="1">
          <a:blip r:embed="rId4">
            <a:extLst>
              <a:ext uri="{28A0092B-C50C-407E-A947-70E740481C1C}">
                <a14:useLocalDpi xmlns:a14="http://schemas.microsoft.com/office/drawing/2010/main" val="0"/>
              </a:ext>
            </a:extLst>
          </a:blip>
          <a:srcRect l="20074" t="7229" r="20150" b="9638"/>
          <a:stretch/>
        </p:blipFill>
        <p:spPr>
          <a:xfrm>
            <a:off x="4848881" y="3676031"/>
            <a:ext cx="9945755" cy="4028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B391FC8C-AD43-B87F-76DB-23BD84F7A428}"/>
              </a:ext>
            </a:extLst>
          </p:cNvPr>
          <p:cNvPicPr>
            <a:picLocks noChangeAspect="1"/>
          </p:cNvPicPr>
          <p:nvPr/>
        </p:nvPicPr>
        <p:blipFill>
          <a:blip r:embed="rId5"/>
          <a:stretch>
            <a:fillRect/>
          </a:stretch>
        </p:blipFill>
        <p:spPr>
          <a:xfrm>
            <a:off x="13047310" y="353039"/>
            <a:ext cx="8280965" cy="459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E7A1EB38-7BC8-5DE4-D644-F22A91BD9E8C}"/>
              </a:ext>
            </a:extLst>
          </p:cNvPr>
          <p:cNvPicPr>
            <a:picLocks noChangeAspect="1"/>
          </p:cNvPicPr>
          <p:nvPr/>
        </p:nvPicPr>
        <p:blipFill>
          <a:blip r:embed="rId6"/>
          <a:stretch>
            <a:fillRect/>
          </a:stretch>
        </p:blipFill>
        <p:spPr>
          <a:xfrm>
            <a:off x="15883143" y="4032519"/>
            <a:ext cx="7669187" cy="36997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305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noProof="0" dirty="0"/>
              <a:t>Challenge 1 </a:t>
            </a:r>
          </a:p>
        </p:txBody>
      </p:sp>
      <p:sp>
        <p:nvSpPr>
          <p:cNvPr id="2" name="Text Placeholder 1"/>
          <p:cNvSpPr>
            <a:spLocks noGrp="1"/>
          </p:cNvSpPr>
          <p:nvPr>
            <p:ph type="body" idx="1"/>
          </p:nvPr>
        </p:nvSpPr>
        <p:spPr/>
        <p:txBody>
          <a:bodyPr/>
          <a:lstStyle/>
          <a:p>
            <a:r>
              <a:rPr lang="en-US" noProof="0" dirty="0"/>
              <a:t>The renewables targets</a:t>
            </a:r>
          </a:p>
        </p:txBody>
      </p:sp>
    </p:spTree>
    <p:extLst>
      <p:ext uri="{BB962C8B-B14F-4D97-AF65-F5344CB8AC3E}">
        <p14:creationId xmlns:p14="http://schemas.microsoft.com/office/powerpoint/2010/main" val="425525645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2389993925"/>
              </p:ext>
            </p:extLst>
          </p:nvPr>
        </p:nvGraphicFramePr>
        <p:xfrm>
          <a:off x="5098307" y="-1404448"/>
          <a:ext cx="2605" cy="2605"/>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5098307" y="-1404448"/>
                        <a:ext cx="2605" cy="2605"/>
                      </a:xfrm>
                      <a:prstGeom prst="rect">
                        <a:avLst/>
                      </a:prstGeom>
                    </p:spPr>
                  </p:pic>
                </p:oleObj>
              </mc:Fallback>
            </mc:AlternateContent>
          </a:graphicData>
        </a:graphic>
      </p:graphicFrame>
      <p:sp>
        <p:nvSpPr>
          <p:cNvPr id="21" name="Title 1"/>
          <p:cNvSpPr>
            <a:spLocks noGrp="1"/>
          </p:cNvSpPr>
          <p:nvPr>
            <p:ph type="title"/>
          </p:nvPr>
        </p:nvSpPr>
        <p:spPr>
          <a:xfrm>
            <a:off x="1036874" y="390849"/>
            <a:ext cx="23126227" cy="411282"/>
          </a:xfrm>
        </p:spPr>
        <p:txBody>
          <a:bodyPr/>
          <a:lstStyle/>
          <a:p>
            <a:r>
              <a:rPr lang="en-US" noProof="0" dirty="0"/>
              <a:t>Renewables targets</a:t>
            </a:r>
          </a:p>
        </p:txBody>
      </p:sp>
      <p:sp>
        <p:nvSpPr>
          <p:cNvPr id="22" name="Text Placeholder 1"/>
          <p:cNvSpPr>
            <a:spLocks noGrp="1"/>
          </p:cNvSpPr>
          <p:nvPr>
            <p:ph type="body" sz="quarter" idx="21"/>
          </p:nvPr>
        </p:nvSpPr>
        <p:spPr>
          <a:xfrm>
            <a:off x="1036874" y="927884"/>
            <a:ext cx="23126227" cy="932195"/>
          </a:xfrm>
        </p:spPr>
        <p:txBody>
          <a:bodyPr/>
          <a:lstStyle/>
          <a:p>
            <a:r>
              <a:rPr lang="en-US" sz="2400" noProof="0" dirty="0"/>
              <a:t>From 2020 Horizon to </a:t>
            </a:r>
            <a:r>
              <a:rPr lang="en-US" sz="2400" noProof="0" dirty="0" err="1"/>
              <a:t>REPowerEU</a:t>
            </a:r>
            <a:endParaRPr lang="en-US" sz="2400" noProof="0" dirty="0"/>
          </a:p>
        </p:txBody>
      </p:sp>
      <p:pic>
        <p:nvPicPr>
          <p:cNvPr id="11" name="Picture 10" descr="Renewable Energy in the European Union - Florence School of Regulation">
            <a:extLst>
              <a:ext uri="{FF2B5EF4-FFF2-40B4-BE49-F238E27FC236}">
                <a16:creationId xmlns:a16="http://schemas.microsoft.com/office/drawing/2014/main" id="{E25FD492-8EF6-80D7-8D01-83AC4F96A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652" y="2053793"/>
            <a:ext cx="9725777" cy="513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6">
            <a:extLst>
              <a:ext uri="{FF2B5EF4-FFF2-40B4-BE49-F238E27FC236}">
                <a16:creationId xmlns:a16="http://schemas.microsoft.com/office/drawing/2014/main" id="{7704264A-DD05-DF30-97DF-8C8377B31E74}"/>
              </a:ext>
            </a:extLst>
          </p:cNvPr>
          <p:cNvSpPr>
            <a:spLocks noChangeArrowheads="1"/>
          </p:cNvSpPr>
          <p:nvPr/>
        </p:nvSpPr>
        <p:spPr bwMode="auto">
          <a:xfrm>
            <a:off x="7839930" y="6020151"/>
            <a:ext cx="350436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pt-PT" sz="1800" dirty="0">
                <a:solidFill>
                  <a:srgbClr val="000000"/>
                </a:solidFill>
                <a:latin typeface="+mn-lt"/>
              </a:rPr>
              <a:t>Art. 3 (1)</a:t>
            </a:r>
          </a:p>
          <a:p>
            <a:r>
              <a:rPr lang="en-US" altLang="pt-PT" sz="1800" dirty="0">
                <a:solidFill>
                  <a:srgbClr val="000000"/>
                </a:solidFill>
                <a:latin typeface="+mn-lt"/>
              </a:rPr>
              <a:t>Member States shall collectively ensure that the share of energy from renewable sources in the Union's gross final energy consumption in </a:t>
            </a:r>
            <a:r>
              <a:rPr lang="en-US" altLang="pt-PT" sz="1800" b="1" dirty="0">
                <a:solidFill>
                  <a:srgbClr val="000000"/>
                </a:solidFill>
                <a:latin typeface="+mn-lt"/>
              </a:rPr>
              <a:t>2030 </a:t>
            </a:r>
            <a:r>
              <a:rPr lang="en-US" altLang="pt-PT" sz="1800" dirty="0">
                <a:solidFill>
                  <a:srgbClr val="000000"/>
                </a:solidFill>
                <a:latin typeface="+mn-lt"/>
              </a:rPr>
              <a:t>is at least </a:t>
            </a:r>
            <a:r>
              <a:rPr lang="en-US" altLang="pt-PT" sz="1800" b="1" dirty="0">
                <a:solidFill>
                  <a:srgbClr val="000000"/>
                </a:solidFill>
                <a:latin typeface="+mn-lt"/>
              </a:rPr>
              <a:t>32%</a:t>
            </a:r>
            <a:r>
              <a:rPr lang="en-US" altLang="pt-PT" sz="1800" dirty="0">
                <a:solidFill>
                  <a:srgbClr val="000000"/>
                </a:solidFill>
                <a:latin typeface="+mn-lt"/>
              </a:rPr>
              <a:t>.</a:t>
            </a:r>
          </a:p>
        </p:txBody>
      </p:sp>
      <p:sp>
        <p:nvSpPr>
          <p:cNvPr id="25" name="Rectangle 7">
            <a:extLst>
              <a:ext uri="{FF2B5EF4-FFF2-40B4-BE49-F238E27FC236}">
                <a16:creationId xmlns:a16="http://schemas.microsoft.com/office/drawing/2014/main" id="{D0702FB9-8779-41B4-8846-D798A897A126}"/>
              </a:ext>
            </a:extLst>
          </p:cNvPr>
          <p:cNvSpPr>
            <a:spLocks noChangeArrowheads="1"/>
          </p:cNvSpPr>
          <p:nvPr/>
        </p:nvSpPr>
        <p:spPr bwMode="auto">
          <a:xfrm>
            <a:off x="7955875" y="1791004"/>
            <a:ext cx="30254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pt-PT" sz="1800" dirty="0">
                <a:solidFill>
                  <a:srgbClr val="000000"/>
                </a:solidFill>
                <a:latin typeface="+mn-lt"/>
              </a:rPr>
              <a:t>Proposal - Union's gross final consumption of energy in </a:t>
            </a:r>
            <a:r>
              <a:rPr lang="en-US" altLang="pt-PT" sz="1800" b="1" dirty="0">
                <a:solidFill>
                  <a:srgbClr val="000000"/>
                </a:solidFill>
                <a:latin typeface="+mn-lt"/>
              </a:rPr>
              <a:t>2030 </a:t>
            </a:r>
            <a:r>
              <a:rPr lang="en-US" altLang="pt-PT" sz="1800" dirty="0">
                <a:solidFill>
                  <a:srgbClr val="000000"/>
                </a:solidFill>
                <a:latin typeface="+mn-lt"/>
              </a:rPr>
              <a:t>is at least </a:t>
            </a:r>
            <a:r>
              <a:rPr lang="en-US" altLang="pt-PT" sz="1800" b="1" dirty="0">
                <a:solidFill>
                  <a:srgbClr val="000000"/>
                </a:solidFill>
                <a:latin typeface="+mn-lt"/>
              </a:rPr>
              <a:t>40%</a:t>
            </a:r>
            <a:endParaRPr lang="en-US" altLang="pt-PT" sz="1800" dirty="0">
              <a:solidFill>
                <a:srgbClr val="000000"/>
              </a:solidFill>
              <a:latin typeface="+mn-lt"/>
            </a:endParaRPr>
          </a:p>
        </p:txBody>
      </p:sp>
      <p:sp>
        <p:nvSpPr>
          <p:cNvPr id="27" name="TextBox 26">
            <a:extLst>
              <a:ext uri="{FF2B5EF4-FFF2-40B4-BE49-F238E27FC236}">
                <a16:creationId xmlns:a16="http://schemas.microsoft.com/office/drawing/2014/main" id="{6EC22E58-2FBF-E428-274D-C4487A9E636E}"/>
              </a:ext>
            </a:extLst>
          </p:cNvPr>
          <p:cNvSpPr txBox="1"/>
          <p:nvPr/>
        </p:nvSpPr>
        <p:spPr>
          <a:xfrm>
            <a:off x="9701426" y="2908048"/>
            <a:ext cx="2290973" cy="1015663"/>
          </a:xfrm>
          <a:prstGeom prst="rect">
            <a:avLst/>
          </a:prstGeom>
          <a:noFill/>
        </p:spPr>
        <p:txBody>
          <a:bodyPr wrap="square">
            <a:spAutoFit/>
          </a:bodyPr>
          <a:lstStyle/>
          <a:p>
            <a:r>
              <a:rPr lang="pt-PT" sz="2000" dirty="0" err="1">
                <a:solidFill>
                  <a:srgbClr val="000000"/>
                </a:solidFill>
              </a:rPr>
              <a:t>On</a:t>
            </a:r>
            <a:r>
              <a:rPr lang="pt-PT" sz="2000" dirty="0">
                <a:solidFill>
                  <a:srgbClr val="000000"/>
                </a:solidFill>
              </a:rPr>
              <a:t> 18 </a:t>
            </a:r>
            <a:r>
              <a:rPr lang="pt-PT" sz="2000" dirty="0" err="1">
                <a:solidFill>
                  <a:srgbClr val="000000"/>
                </a:solidFill>
              </a:rPr>
              <a:t>May</a:t>
            </a:r>
            <a:r>
              <a:rPr lang="pt-PT" sz="2000" dirty="0">
                <a:solidFill>
                  <a:srgbClr val="000000"/>
                </a:solidFill>
              </a:rPr>
              <a:t> 2022, </a:t>
            </a:r>
            <a:r>
              <a:rPr lang="en-US" altLang="pt-PT" sz="2000" dirty="0" err="1">
                <a:solidFill>
                  <a:srgbClr val="000000"/>
                </a:solidFill>
              </a:rPr>
              <a:t>REPowerEU</a:t>
            </a:r>
            <a:r>
              <a:rPr lang="en-US" altLang="pt-PT" sz="2000" dirty="0">
                <a:solidFill>
                  <a:srgbClr val="000000"/>
                </a:solidFill>
              </a:rPr>
              <a:t> increased to </a:t>
            </a:r>
            <a:r>
              <a:rPr lang="en-US" altLang="pt-PT" sz="2000" b="1" dirty="0">
                <a:solidFill>
                  <a:srgbClr val="000000"/>
                </a:solidFill>
              </a:rPr>
              <a:t>45%</a:t>
            </a:r>
            <a:endParaRPr lang="pt-PT" sz="2000" b="1" dirty="0"/>
          </a:p>
        </p:txBody>
      </p:sp>
      <p:sp>
        <p:nvSpPr>
          <p:cNvPr id="28" name="TextBox 27">
            <a:extLst>
              <a:ext uri="{FF2B5EF4-FFF2-40B4-BE49-F238E27FC236}">
                <a16:creationId xmlns:a16="http://schemas.microsoft.com/office/drawing/2014/main" id="{93BCBA4C-1217-8B0C-55BC-371262D72DC9}"/>
              </a:ext>
            </a:extLst>
          </p:cNvPr>
          <p:cNvSpPr txBox="1"/>
          <p:nvPr/>
        </p:nvSpPr>
        <p:spPr>
          <a:xfrm>
            <a:off x="13207576" y="1084296"/>
            <a:ext cx="10895698" cy="1938992"/>
          </a:xfrm>
          <a:prstGeom prst="rect">
            <a:avLst/>
          </a:prstGeom>
          <a:noFill/>
        </p:spPr>
        <p:txBody>
          <a:bodyPr wrap="square">
            <a:spAutoFit/>
          </a:bodyPr>
          <a:lstStyle/>
          <a:p>
            <a:pPr marL="285750" indent="-285750">
              <a:buFont typeface="Arial" panose="020B0604020202020204" pitchFamily="34" charset="0"/>
              <a:buChar char="•"/>
              <a:defRPr/>
            </a:pPr>
            <a:r>
              <a:rPr lang="en-US" sz="2400" b="1" dirty="0">
                <a:solidFill>
                  <a:srgbClr val="333333"/>
                </a:solidFill>
                <a:latin typeface="+mn-lt"/>
              </a:rPr>
              <a:t>National Energy and Climate Plan</a:t>
            </a:r>
            <a:r>
              <a:rPr lang="en-US" sz="2400" dirty="0">
                <a:solidFill>
                  <a:srgbClr val="333333"/>
                </a:solidFill>
                <a:latin typeface="+mn-lt"/>
              </a:rPr>
              <a:t>s:</a:t>
            </a:r>
          </a:p>
          <a:p>
            <a:pPr marL="342900" indent="-342900">
              <a:buFontTx/>
              <a:buChar char="-"/>
              <a:defRPr/>
            </a:pPr>
            <a:r>
              <a:rPr lang="en-US" sz="2400" dirty="0">
                <a:solidFill>
                  <a:srgbClr val="333333"/>
                </a:solidFill>
                <a:latin typeface="+mn-lt"/>
              </a:rPr>
              <a:t>EU countries set out how they plan to meet these 2030 targets and the general course of their renewable energy policy in </a:t>
            </a:r>
            <a:r>
              <a:rPr lang="en-US" sz="2400" dirty="0">
                <a:solidFill>
                  <a:srgbClr val="0065A2"/>
                </a:solidFill>
                <a:latin typeface="+mn-lt"/>
                <a:hlinkClick r:id="rId7"/>
              </a:rPr>
              <a:t>national energy and climate plans</a:t>
            </a:r>
            <a:r>
              <a:rPr lang="en-US" sz="2400" dirty="0">
                <a:solidFill>
                  <a:srgbClr val="0065A2"/>
                </a:solidFill>
                <a:latin typeface="+mn-lt"/>
              </a:rPr>
              <a:t>.</a:t>
            </a:r>
          </a:p>
          <a:p>
            <a:pPr marL="342900" indent="-342900">
              <a:buFontTx/>
              <a:buChar char="-"/>
              <a:defRPr/>
            </a:pPr>
            <a:endParaRPr lang="en-US" sz="2400" dirty="0">
              <a:solidFill>
                <a:srgbClr val="0065A2"/>
              </a:solidFill>
            </a:endParaRPr>
          </a:p>
          <a:p>
            <a:pPr marL="342900" indent="-342900">
              <a:buFontTx/>
              <a:buChar char="-"/>
              <a:defRPr/>
            </a:pPr>
            <a:r>
              <a:rPr lang="en-US" sz="2400" dirty="0">
                <a:solidFill>
                  <a:srgbClr val="333333"/>
                </a:solidFill>
              </a:rPr>
              <a:t> Portugal review of the NECP is now open for prior consultation </a:t>
            </a:r>
          </a:p>
        </p:txBody>
      </p:sp>
      <p:sp>
        <p:nvSpPr>
          <p:cNvPr id="30" name="TextBox 29">
            <a:extLst>
              <a:ext uri="{FF2B5EF4-FFF2-40B4-BE49-F238E27FC236}">
                <a16:creationId xmlns:a16="http://schemas.microsoft.com/office/drawing/2014/main" id="{C23E4BC6-85F6-0E83-A558-05BB9155A895}"/>
              </a:ext>
            </a:extLst>
          </p:cNvPr>
          <p:cNvSpPr txBox="1"/>
          <p:nvPr/>
        </p:nvSpPr>
        <p:spPr>
          <a:xfrm>
            <a:off x="13376793" y="3762980"/>
            <a:ext cx="10726481" cy="3046988"/>
          </a:xfrm>
          <a:prstGeom prst="rect">
            <a:avLst/>
          </a:prstGeom>
          <a:noFill/>
        </p:spPr>
        <p:txBody>
          <a:bodyPr wrap="square">
            <a:spAutoFit/>
          </a:bodyPr>
          <a:lstStyle/>
          <a:p>
            <a:pPr marL="285750" indent="-285750">
              <a:buFont typeface="Arial" panose="020B0604020202020204" pitchFamily="34" charset="0"/>
              <a:buChar char="•"/>
            </a:pPr>
            <a:r>
              <a:rPr lang="nl-NL" altLang="pt-PT" sz="2400" b="1" dirty="0">
                <a:solidFill>
                  <a:srgbClr val="000000"/>
                </a:solidFill>
              </a:rPr>
              <a:t>RES Support </a:t>
            </a:r>
            <a:r>
              <a:rPr lang="nl-NL" altLang="pt-PT" sz="2400" b="1" dirty="0" err="1">
                <a:solidFill>
                  <a:srgbClr val="000000"/>
                </a:solidFill>
              </a:rPr>
              <a:t>Schemes</a:t>
            </a:r>
            <a:r>
              <a:rPr lang="nl-NL" altLang="pt-PT" sz="2400" dirty="0">
                <a:solidFill>
                  <a:srgbClr val="000000"/>
                </a:solidFill>
              </a:rPr>
              <a:t>: </a:t>
            </a:r>
          </a:p>
          <a:p>
            <a:r>
              <a:rPr lang="nl-NL" altLang="pt-PT" sz="2400" dirty="0">
                <a:solidFill>
                  <a:srgbClr val="000000"/>
                </a:solidFill>
              </a:rPr>
              <a:t>- RES support </a:t>
            </a:r>
            <a:r>
              <a:rPr lang="nl-NL" altLang="pt-PT" sz="2400" dirty="0" err="1">
                <a:solidFill>
                  <a:srgbClr val="000000"/>
                </a:solidFill>
              </a:rPr>
              <a:t>schemes</a:t>
            </a:r>
            <a:r>
              <a:rPr lang="nl-NL" altLang="pt-PT" sz="2400" dirty="0">
                <a:solidFill>
                  <a:srgbClr val="000000"/>
                </a:solidFill>
              </a:rPr>
              <a:t> are </a:t>
            </a:r>
            <a:r>
              <a:rPr lang="nl-NL" altLang="pt-PT" sz="2400" dirty="0" err="1">
                <a:solidFill>
                  <a:srgbClr val="000000"/>
                </a:solidFill>
              </a:rPr>
              <a:t>still</a:t>
            </a:r>
            <a:r>
              <a:rPr lang="nl-NL" altLang="pt-PT" sz="2400" dirty="0">
                <a:solidFill>
                  <a:srgbClr val="000000"/>
                </a:solidFill>
              </a:rPr>
              <a:t> </a:t>
            </a:r>
            <a:r>
              <a:rPr lang="nl-NL" altLang="pt-PT" sz="2400" dirty="0" err="1">
                <a:solidFill>
                  <a:srgbClr val="000000"/>
                </a:solidFill>
              </a:rPr>
              <a:t>allowed</a:t>
            </a:r>
            <a:r>
              <a:rPr lang="nl-NL" altLang="pt-PT" sz="2400" dirty="0">
                <a:solidFill>
                  <a:srgbClr val="000000"/>
                </a:solidFill>
              </a:rPr>
              <a:t> but must </a:t>
            </a:r>
            <a:r>
              <a:rPr lang="nl-NL" altLang="pt-PT" sz="2400" dirty="0" err="1">
                <a:solidFill>
                  <a:srgbClr val="000000"/>
                </a:solidFill>
              </a:rPr>
              <a:t>provide</a:t>
            </a:r>
            <a:r>
              <a:rPr lang="nl-NL" altLang="pt-PT" sz="2400" dirty="0">
                <a:solidFill>
                  <a:srgbClr val="000000"/>
                </a:solidFill>
              </a:rPr>
              <a:t> (i) incentives </a:t>
            </a:r>
            <a:r>
              <a:rPr lang="nl-NL" altLang="pt-PT" sz="2400" dirty="0" err="1">
                <a:solidFill>
                  <a:srgbClr val="000000"/>
                </a:solidFill>
              </a:rPr>
              <a:t>for</a:t>
            </a:r>
            <a:r>
              <a:rPr lang="nl-NL" altLang="pt-PT" sz="2400" dirty="0">
                <a:solidFill>
                  <a:srgbClr val="000000"/>
                </a:solidFill>
              </a:rPr>
              <a:t> market </a:t>
            </a:r>
            <a:r>
              <a:rPr lang="nl-NL" altLang="pt-PT" sz="2400" dirty="0" err="1">
                <a:solidFill>
                  <a:srgbClr val="000000"/>
                </a:solidFill>
              </a:rPr>
              <a:t>integration</a:t>
            </a:r>
            <a:r>
              <a:rPr lang="nl-NL" altLang="pt-PT" sz="2400" dirty="0">
                <a:solidFill>
                  <a:srgbClr val="000000"/>
                </a:solidFill>
              </a:rPr>
              <a:t> </a:t>
            </a:r>
            <a:r>
              <a:rPr lang="nl-NL" altLang="pt-PT" sz="2400" dirty="0" err="1">
                <a:solidFill>
                  <a:srgbClr val="000000"/>
                </a:solidFill>
              </a:rPr>
              <a:t>and</a:t>
            </a:r>
            <a:r>
              <a:rPr lang="nl-NL" altLang="pt-PT" sz="2400" dirty="0">
                <a:solidFill>
                  <a:srgbClr val="000000"/>
                </a:solidFill>
              </a:rPr>
              <a:t> (ii) </a:t>
            </a:r>
            <a:r>
              <a:rPr lang="nl-NL" altLang="pt-PT" sz="2400" dirty="0" err="1">
                <a:solidFill>
                  <a:srgbClr val="000000"/>
                </a:solidFill>
              </a:rPr>
              <a:t>responding</a:t>
            </a:r>
            <a:r>
              <a:rPr lang="nl-NL" altLang="pt-PT" sz="2400" dirty="0">
                <a:solidFill>
                  <a:srgbClr val="000000"/>
                </a:solidFill>
              </a:rPr>
              <a:t> </a:t>
            </a:r>
            <a:r>
              <a:rPr lang="nl-NL" altLang="pt-PT" sz="2400" dirty="0" err="1">
                <a:solidFill>
                  <a:srgbClr val="000000"/>
                </a:solidFill>
              </a:rPr>
              <a:t>to</a:t>
            </a:r>
            <a:r>
              <a:rPr lang="nl-NL" altLang="pt-PT" sz="2400" dirty="0">
                <a:solidFill>
                  <a:srgbClr val="000000"/>
                </a:solidFill>
              </a:rPr>
              <a:t> market </a:t>
            </a:r>
            <a:r>
              <a:rPr lang="nl-NL" altLang="pt-PT" sz="2400" dirty="0" err="1">
                <a:solidFill>
                  <a:srgbClr val="000000"/>
                </a:solidFill>
              </a:rPr>
              <a:t>signals</a:t>
            </a:r>
            <a:r>
              <a:rPr lang="nl-NL" altLang="pt-PT" sz="2400" dirty="0">
                <a:solidFill>
                  <a:srgbClr val="000000"/>
                </a:solidFill>
              </a:rPr>
              <a:t> in </a:t>
            </a:r>
            <a:r>
              <a:rPr lang="nl-NL" altLang="pt-PT" sz="2400" dirty="0" err="1">
                <a:solidFill>
                  <a:srgbClr val="000000"/>
                </a:solidFill>
              </a:rPr>
              <a:t>an</a:t>
            </a:r>
            <a:r>
              <a:rPr lang="nl-NL" altLang="pt-PT" sz="2400" dirty="0">
                <a:solidFill>
                  <a:srgbClr val="000000"/>
                </a:solidFill>
              </a:rPr>
              <a:t> open, </a:t>
            </a:r>
            <a:r>
              <a:rPr lang="nl-NL" altLang="pt-PT" sz="2400" dirty="0" err="1">
                <a:solidFill>
                  <a:srgbClr val="000000"/>
                </a:solidFill>
              </a:rPr>
              <a:t>transparent</a:t>
            </a:r>
            <a:r>
              <a:rPr lang="nl-NL" altLang="pt-PT" sz="2400" dirty="0">
                <a:solidFill>
                  <a:srgbClr val="000000"/>
                </a:solidFill>
              </a:rPr>
              <a:t>, </a:t>
            </a:r>
            <a:r>
              <a:rPr lang="nl-NL" altLang="pt-PT" sz="2400" dirty="0" err="1">
                <a:solidFill>
                  <a:srgbClr val="000000"/>
                </a:solidFill>
              </a:rPr>
              <a:t>competitive</a:t>
            </a:r>
            <a:r>
              <a:rPr lang="nl-NL" altLang="pt-PT" sz="2400" dirty="0">
                <a:solidFill>
                  <a:srgbClr val="000000"/>
                </a:solidFill>
              </a:rPr>
              <a:t>, non-</a:t>
            </a:r>
            <a:r>
              <a:rPr lang="nl-NL" altLang="pt-PT" sz="2400" dirty="0" err="1">
                <a:solidFill>
                  <a:srgbClr val="000000"/>
                </a:solidFill>
              </a:rPr>
              <a:t>discriminatory</a:t>
            </a:r>
            <a:r>
              <a:rPr lang="nl-NL" altLang="pt-PT" sz="2400" dirty="0">
                <a:solidFill>
                  <a:srgbClr val="000000"/>
                </a:solidFill>
              </a:rPr>
              <a:t>, </a:t>
            </a:r>
            <a:r>
              <a:rPr lang="nl-NL" altLang="pt-PT" sz="2400" dirty="0" err="1">
                <a:solidFill>
                  <a:srgbClr val="000000"/>
                </a:solidFill>
              </a:rPr>
              <a:t>and</a:t>
            </a:r>
            <a:r>
              <a:rPr lang="nl-NL" altLang="pt-PT" sz="2400" dirty="0">
                <a:solidFill>
                  <a:srgbClr val="000000"/>
                </a:solidFill>
              </a:rPr>
              <a:t> </a:t>
            </a:r>
            <a:r>
              <a:rPr lang="nl-NL" altLang="pt-PT" sz="2400" dirty="0" err="1">
                <a:solidFill>
                  <a:srgbClr val="000000"/>
                </a:solidFill>
              </a:rPr>
              <a:t>cost-effective</a:t>
            </a:r>
            <a:r>
              <a:rPr lang="nl-NL" altLang="pt-PT" sz="2400" dirty="0">
                <a:solidFill>
                  <a:srgbClr val="000000"/>
                </a:solidFill>
              </a:rPr>
              <a:t>.</a:t>
            </a:r>
          </a:p>
          <a:p>
            <a:endParaRPr lang="nl-NL" altLang="pt-PT" sz="2400" dirty="0">
              <a:solidFill>
                <a:srgbClr val="000000"/>
              </a:solidFill>
            </a:endParaRPr>
          </a:p>
          <a:p>
            <a:r>
              <a:rPr lang="nl-NL" altLang="pt-PT" sz="2400" dirty="0">
                <a:solidFill>
                  <a:srgbClr val="000000"/>
                </a:solidFill>
              </a:rPr>
              <a:t>- New State </a:t>
            </a:r>
            <a:r>
              <a:rPr lang="nl-NL" altLang="pt-PT" sz="2400" dirty="0" err="1">
                <a:solidFill>
                  <a:srgbClr val="000000"/>
                </a:solidFill>
              </a:rPr>
              <a:t>Aid</a:t>
            </a:r>
            <a:r>
              <a:rPr lang="nl-NL" altLang="pt-PT" sz="2400" dirty="0">
                <a:solidFill>
                  <a:srgbClr val="000000"/>
                </a:solidFill>
              </a:rPr>
              <a:t> </a:t>
            </a:r>
            <a:r>
              <a:rPr lang="nl-NL" altLang="pt-PT" sz="2400" dirty="0" err="1">
                <a:solidFill>
                  <a:srgbClr val="000000"/>
                </a:solidFill>
              </a:rPr>
              <a:t>Guidelines</a:t>
            </a:r>
            <a:r>
              <a:rPr lang="nl-NL" altLang="pt-PT" sz="2400" dirty="0">
                <a:solidFill>
                  <a:srgbClr val="000000"/>
                </a:solidFill>
              </a:rPr>
              <a:t>.</a:t>
            </a:r>
          </a:p>
          <a:p>
            <a:endParaRPr lang="nl-NL" altLang="pt-PT" sz="2400" dirty="0">
              <a:solidFill>
                <a:srgbClr val="000000"/>
              </a:solidFill>
            </a:endParaRPr>
          </a:p>
          <a:p>
            <a:r>
              <a:rPr lang="nl-NL" altLang="pt-PT" sz="2400" dirty="0">
                <a:solidFill>
                  <a:srgbClr val="000000"/>
                </a:solidFill>
              </a:rPr>
              <a:t>- </a:t>
            </a:r>
            <a:r>
              <a:rPr lang="nl-NL" altLang="pt-PT" sz="2400" dirty="0" err="1">
                <a:solidFill>
                  <a:srgbClr val="000000"/>
                </a:solidFill>
              </a:rPr>
              <a:t>Exceptions</a:t>
            </a:r>
            <a:r>
              <a:rPr lang="nl-NL" altLang="pt-PT" sz="2400" dirty="0">
                <a:solidFill>
                  <a:srgbClr val="000000"/>
                </a:solidFill>
              </a:rPr>
              <a:t> </a:t>
            </a:r>
            <a:r>
              <a:rPr lang="nl-NL" altLang="pt-PT" sz="2400" dirty="0" err="1">
                <a:solidFill>
                  <a:srgbClr val="000000"/>
                </a:solidFill>
              </a:rPr>
              <a:t>for</a:t>
            </a:r>
            <a:r>
              <a:rPr lang="nl-NL" altLang="pt-PT" sz="2400" dirty="0">
                <a:solidFill>
                  <a:srgbClr val="000000"/>
                </a:solidFill>
              </a:rPr>
              <a:t> small-</a:t>
            </a:r>
            <a:r>
              <a:rPr lang="nl-NL" altLang="pt-PT" sz="2400" dirty="0" err="1">
                <a:solidFill>
                  <a:srgbClr val="000000"/>
                </a:solidFill>
              </a:rPr>
              <a:t>scale</a:t>
            </a:r>
            <a:r>
              <a:rPr lang="nl-NL" altLang="pt-PT" sz="2400" dirty="0">
                <a:solidFill>
                  <a:srgbClr val="000000"/>
                </a:solidFill>
              </a:rPr>
              <a:t> </a:t>
            </a:r>
            <a:r>
              <a:rPr lang="nl-NL" altLang="pt-PT" sz="2400" dirty="0" err="1">
                <a:solidFill>
                  <a:srgbClr val="000000"/>
                </a:solidFill>
              </a:rPr>
              <a:t>installation</a:t>
            </a:r>
            <a:r>
              <a:rPr lang="nl-NL" altLang="pt-PT" sz="2400" dirty="0">
                <a:solidFill>
                  <a:srgbClr val="000000"/>
                </a:solidFill>
              </a:rPr>
              <a:t> projects are </a:t>
            </a:r>
            <a:r>
              <a:rPr lang="nl-NL" altLang="pt-PT" sz="2400" dirty="0" err="1">
                <a:solidFill>
                  <a:srgbClr val="000000"/>
                </a:solidFill>
              </a:rPr>
              <a:t>possible</a:t>
            </a:r>
            <a:r>
              <a:rPr lang="nl-NL" altLang="pt-PT" sz="2400" dirty="0">
                <a:solidFill>
                  <a:srgbClr val="000000"/>
                </a:solidFill>
              </a:rPr>
              <a:t>.</a:t>
            </a:r>
            <a:endParaRPr lang="pt-PT" sz="2400" dirty="0"/>
          </a:p>
        </p:txBody>
      </p:sp>
    </p:spTree>
    <p:extLst>
      <p:ext uri="{BB962C8B-B14F-4D97-AF65-F5344CB8AC3E}">
        <p14:creationId xmlns:p14="http://schemas.microsoft.com/office/powerpoint/2010/main" val="148320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036880" y="2050002"/>
            <a:ext cx="9391633" cy="5485080"/>
          </a:xfrm>
        </p:spPr>
        <p:txBody>
          <a:bodyPr/>
          <a:lstStyle/>
          <a:p>
            <a:pPr lvl="1"/>
            <a:r>
              <a:rPr lang="en-GB" sz="1800" dirty="0"/>
              <a:t>Known legal challenge – increasing the tension between Article 194(2) and 192(2)(c) TFEU</a:t>
            </a:r>
            <a:endParaRPr lang="pt-PT" sz="1800" dirty="0"/>
          </a:p>
          <a:p>
            <a:pPr lvl="2"/>
            <a:r>
              <a:rPr lang="en-GB" sz="1800" dirty="0"/>
              <a:t>Article 194(2) – Member State's right to determine the conditions for exploiting its energy resources, it is choice between different energy sources, and the general structure of its energy supply, without prejudice to Article 192(2)(c).</a:t>
            </a:r>
          </a:p>
          <a:p>
            <a:pPr lvl="2"/>
            <a:r>
              <a:rPr lang="en-GB" sz="1800" dirty="0"/>
              <a:t>Article 192(2)(c) – special legislative procedures to approve measures </a:t>
            </a:r>
            <a:r>
              <a:rPr lang="en-GB" sz="1800" u="sng" dirty="0"/>
              <a:t>significantly affecting a Member State's choice </a:t>
            </a:r>
            <a:r>
              <a:rPr lang="en-GB" sz="1800" dirty="0"/>
              <a:t>between different energy sources and the general structure of its energy supply.</a:t>
            </a:r>
            <a:endParaRPr lang="pt-PT" sz="1800" dirty="0"/>
          </a:p>
          <a:p>
            <a:pPr lvl="2">
              <a:buFont typeface="Arial" panose="020B0604020202020204" pitchFamily="34" charset="0"/>
              <a:buChar char="•"/>
            </a:pPr>
            <a:r>
              <a:rPr lang="en-US" sz="1800" b="1" dirty="0">
                <a:latin typeface="+mj-lt"/>
              </a:rPr>
              <a:t>CJEU´s precedents</a:t>
            </a:r>
          </a:p>
          <a:p>
            <a:pPr lvl="2"/>
            <a:r>
              <a:rPr lang="fr-FR" sz="1800" dirty="0"/>
              <a:t>Cases T-356/15 </a:t>
            </a:r>
            <a:r>
              <a:rPr lang="fr-FR" sz="1800" dirty="0" err="1"/>
              <a:t>Austria</a:t>
            </a:r>
            <a:r>
              <a:rPr lang="fr-FR" sz="1800" dirty="0"/>
              <a:t> v Commission EU:T:2018:439, jugement of 12 July 2018;</a:t>
            </a:r>
          </a:p>
          <a:p>
            <a:pPr lvl="3"/>
            <a:r>
              <a:rPr lang="fr-FR" sz="1800" dirty="0"/>
              <a:t>C-594/18 P </a:t>
            </a:r>
            <a:r>
              <a:rPr lang="fr-FR" sz="1800" dirty="0" err="1"/>
              <a:t>Austria</a:t>
            </a:r>
            <a:r>
              <a:rPr lang="fr-FR" sz="1800" dirty="0"/>
              <a:t> v Commission EU:C:2020:742, jugement of 22 Septembre 2020;</a:t>
            </a:r>
            <a:endParaRPr lang="en-US" sz="1800" dirty="0"/>
          </a:p>
          <a:p>
            <a:pPr lvl="2"/>
            <a:r>
              <a:rPr lang="en-GB" sz="1800" dirty="0"/>
              <a:t>Case C-5/16 Poland v Parliament and Council EU:C:2018:483, judgment of 21 June 2018.</a:t>
            </a:r>
            <a:endParaRPr lang="pt-PT" sz="1800" dirty="0"/>
          </a:p>
        </p:txBody>
      </p:sp>
      <p:sp>
        <p:nvSpPr>
          <p:cNvPr id="9" name="Title 1"/>
          <p:cNvSpPr>
            <a:spLocks noGrp="1"/>
          </p:cNvSpPr>
          <p:nvPr>
            <p:ph type="title"/>
          </p:nvPr>
        </p:nvSpPr>
        <p:spPr>
          <a:xfrm>
            <a:off x="1036874" y="390849"/>
            <a:ext cx="23126227" cy="411282"/>
          </a:xfrm>
        </p:spPr>
        <p:txBody>
          <a:bodyPr/>
          <a:lstStyle/>
          <a:p>
            <a:r>
              <a:rPr lang="en-US" noProof="0" dirty="0"/>
              <a:t>Legal challenge known-unknown</a:t>
            </a:r>
            <a:br>
              <a:rPr lang="en-GB" b="1" i="0" dirty="0">
                <a:solidFill>
                  <a:srgbClr val="333333"/>
                </a:solidFill>
                <a:effectLst/>
                <a:latin typeface="noto sans" panose="020B0502040504020204" pitchFamily="34" charset="0"/>
              </a:rPr>
            </a:br>
            <a:endParaRPr lang="en-US" noProof="0" dirty="0"/>
          </a:p>
        </p:txBody>
      </p:sp>
      <p:sp>
        <p:nvSpPr>
          <p:cNvPr id="10" name="Text Placeholder 1"/>
          <p:cNvSpPr>
            <a:spLocks noGrp="1"/>
          </p:cNvSpPr>
          <p:nvPr>
            <p:ph type="body" sz="quarter" idx="21"/>
          </p:nvPr>
        </p:nvSpPr>
        <p:spPr>
          <a:xfrm>
            <a:off x="1036874" y="927884"/>
            <a:ext cx="23126227" cy="932195"/>
          </a:xfrm>
        </p:spPr>
        <p:txBody>
          <a:bodyPr/>
          <a:lstStyle/>
          <a:p>
            <a:r>
              <a:rPr lang="en-GB" sz="2400" dirty="0"/>
              <a:t>State Sovereignty under Article 194(2)</a:t>
            </a:r>
            <a:endParaRPr lang="en-US" sz="2400" noProof="0" dirty="0"/>
          </a:p>
        </p:txBody>
      </p:sp>
      <p:pic>
        <p:nvPicPr>
          <p:cNvPr id="11" name="Picture 2" descr="Renewable energy targets">
            <a:extLst>
              <a:ext uri="{FF2B5EF4-FFF2-40B4-BE49-F238E27FC236}">
                <a16:creationId xmlns:a16="http://schemas.microsoft.com/office/drawing/2014/main" id="{991BB609-3445-E6B6-80C8-BBED20D06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7270" y="749366"/>
            <a:ext cx="9967416" cy="6943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8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036880" y="2050002"/>
            <a:ext cx="9768821" cy="5485080"/>
          </a:xfrm>
        </p:spPr>
        <p:txBody>
          <a:bodyPr/>
          <a:lstStyle/>
          <a:p>
            <a:pPr marL="285750" indent="-285750">
              <a:buFont typeface="Arial" panose="020B0604020202020204" pitchFamily="34" charset="0"/>
              <a:buChar char="•"/>
            </a:pPr>
            <a:r>
              <a:rPr lang="en-GB" sz="1800" b="1" dirty="0">
                <a:latin typeface="+mj-lt"/>
              </a:rPr>
              <a:t>Neutral Or Not? Measuring Technology Bias In The European Hydrogen Framework (</a:t>
            </a:r>
            <a:r>
              <a:rPr lang="en-GB" sz="1800" b="1" dirty="0" err="1">
                <a:latin typeface="+mj-lt"/>
              </a:rPr>
              <a:t>Porcari</a:t>
            </a:r>
            <a:r>
              <a:rPr lang="en-GB" sz="1800" b="1" dirty="0">
                <a:latin typeface="+mj-lt"/>
              </a:rPr>
              <a:t>, Almeida and Thomas, Forthcoming)</a:t>
            </a:r>
            <a:endParaRPr lang="pt-PT" sz="1800" b="1" dirty="0">
              <a:latin typeface="+mj-lt"/>
            </a:endParaRPr>
          </a:p>
          <a:p>
            <a:pPr lvl="2"/>
            <a:r>
              <a:rPr lang="en-GB" sz="1800" dirty="0"/>
              <a:t>The draft RED III and Delegated Regulation are less neutral than RED II. </a:t>
            </a:r>
          </a:p>
          <a:p>
            <a:pPr lvl="2"/>
            <a:r>
              <a:rPr lang="en-GB" sz="1800" dirty="0"/>
              <a:t>In particular, it is not neutral under parameter (B2) because it only considers hydrogen produced by electrolysis: “as a principle, liquid and gaseous fuels of non-biological origin are considered renewable when the hydrogen component is produced in an </a:t>
            </a:r>
            <a:r>
              <a:rPr lang="en-GB" sz="1800" dirty="0" err="1"/>
              <a:t>electrolyzer</a:t>
            </a:r>
            <a:r>
              <a:rPr lang="en-GB" sz="1800" dirty="0"/>
              <a:t> that uses renewable electricity”. </a:t>
            </a:r>
          </a:p>
          <a:p>
            <a:pPr lvl="2"/>
            <a:r>
              <a:rPr lang="en-GB" sz="1800" dirty="0"/>
              <a:t>Proportionality principle.</a:t>
            </a:r>
            <a:endParaRPr lang="pt-PT" sz="1800" dirty="0"/>
          </a:p>
        </p:txBody>
      </p:sp>
      <p:sp>
        <p:nvSpPr>
          <p:cNvPr id="9" name="Title 1"/>
          <p:cNvSpPr>
            <a:spLocks noGrp="1"/>
          </p:cNvSpPr>
          <p:nvPr>
            <p:ph type="title"/>
          </p:nvPr>
        </p:nvSpPr>
        <p:spPr>
          <a:xfrm>
            <a:off x="1036874" y="390849"/>
            <a:ext cx="23126227" cy="411282"/>
          </a:xfrm>
        </p:spPr>
        <p:txBody>
          <a:bodyPr/>
          <a:lstStyle/>
          <a:p>
            <a:r>
              <a:rPr lang="en-US" noProof="0" dirty="0"/>
              <a:t>Legal challenges unknown-unknown</a:t>
            </a:r>
          </a:p>
        </p:txBody>
      </p:sp>
      <p:sp>
        <p:nvSpPr>
          <p:cNvPr id="10" name="Text Placeholder 1"/>
          <p:cNvSpPr>
            <a:spLocks noGrp="1"/>
          </p:cNvSpPr>
          <p:nvPr>
            <p:ph type="body" sz="quarter" idx="21"/>
          </p:nvPr>
        </p:nvSpPr>
        <p:spPr>
          <a:xfrm>
            <a:off x="1036874" y="927884"/>
            <a:ext cx="23126227" cy="932195"/>
          </a:xfrm>
        </p:spPr>
        <p:txBody>
          <a:bodyPr/>
          <a:lstStyle/>
          <a:p>
            <a:r>
              <a:rPr lang="en-US" sz="2400" noProof="0" dirty="0"/>
              <a:t>Technological neutrality</a:t>
            </a:r>
          </a:p>
        </p:txBody>
      </p:sp>
      <p:pic>
        <p:nvPicPr>
          <p:cNvPr id="2" name="Picture 1">
            <a:extLst>
              <a:ext uri="{FF2B5EF4-FFF2-40B4-BE49-F238E27FC236}">
                <a16:creationId xmlns:a16="http://schemas.microsoft.com/office/drawing/2014/main" id="{67603625-6465-4996-4C9C-0E295FDA223D}"/>
              </a:ext>
            </a:extLst>
          </p:cNvPr>
          <p:cNvPicPr>
            <a:picLocks noChangeAspect="1"/>
          </p:cNvPicPr>
          <p:nvPr/>
        </p:nvPicPr>
        <p:blipFill rotWithShape="1">
          <a:blip r:embed="rId3"/>
          <a:srcRect l="8221" r="28170"/>
          <a:stretch/>
        </p:blipFill>
        <p:spPr>
          <a:xfrm>
            <a:off x="12434419" y="1236091"/>
            <a:ext cx="10099964" cy="5382423"/>
          </a:xfrm>
          <a:prstGeom prst="rect">
            <a:avLst/>
          </a:prstGeom>
        </p:spPr>
      </p:pic>
    </p:spTree>
    <p:extLst>
      <p:ext uri="{BB962C8B-B14F-4D97-AF65-F5344CB8AC3E}">
        <p14:creationId xmlns:p14="http://schemas.microsoft.com/office/powerpoint/2010/main" val="96337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noProof="0" dirty="0"/>
              <a:t>Challenge 2</a:t>
            </a:r>
          </a:p>
        </p:txBody>
      </p:sp>
      <p:sp>
        <p:nvSpPr>
          <p:cNvPr id="2" name="Text Placeholder 1"/>
          <p:cNvSpPr>
            <a:spLocks noGrp="1"/>
          </p:cNvSpPr>
          <p:nvPr>
            <p:ph type="body" idx="1"/>
          </p:nvPr>
        </p:nvSpPr>
        <p:spPr/>
        <p:txBody>
          <a:bodyPr/>
          <a:lstStyle/>
          <a:p>
            <a:r>
              <a:rPr lang="en-US" noProof="0" dirty="0"/>
              <a:t>Marginal Prices</a:t>
            </a:r>
          </a:p>
        </p:txBody>
      </p:sp>
    </p:spTree>
    <p:extLst>
      <p:ext uri="{BB962C8B-B14F-4D97-AF65-F5344CB8AC3E}">
        <p14:creationId xmlns:p14="http://schemas.microsoft.com/office/powerpoint/2010/main" val="320525483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036880" y="2050002"/>
            <a:ext cx="10229834" cy="5485080"/>
          </a:xfrm>
        </p:spPr>
        <p:txBody>
          <a:bodyPr/>
          <a:lstStyle/>
          <a:p>
            <a:pPr marL="285750" indent="-285750">
              <a:buFont typeface="Arial" panose="020B0604020202020204" pitchFamily="34" charset="0"/>
              <a:buChar char="•"/>
            </a:pPr>
            <a:r>
              <a:rPr lang="en-GB" sz="1800" b="1" dirty="0">
                <a:latin typeface="+mj-lt"/>
              </a:rPr>
              <a:t>The EU – mostly </a:t>
            </a:r>
            <a:endParaRPr lang="pt-PT" sz="1800" b="1" dirty="0">
              <a:latin typeface="+mj-lt"/>
            </a:endParaRPr>
          </a:p>
          <a:p>
            <a:pPr lvl="2"/>
            <a:r>
              <a:rPr lang="en-GB" sz="1800" dirty="0"/>
              <a:t>Prices started rising rapidly in the summer of 2021 when the world economy picked up after COVID-19 restrictions were eased; </a:t>
            </a:r>
          </a:p>
          <a:p>
            <a:pPr lvl="2"/>
            <a:r>
              <a:rPr lang="en-GB" sz="1800" dirty="0"/>
              <a:t>Russia’s invasion of Ukraine and its weaponization of energy sources by withholding capacities from spot markets have led to substantially lower levels of gas delivery and increased disruptions of gas supply, further driving up the gas prices;</a:t>
            </a:r>
          </a:p>
          <a:p>
            <a:pPr lvl="2"/>
            <a:r>
              <a:rPr lang="en-GB" sz="1800" dirty="0"/>
              <a:t>The EU security of supply´s reliance on imported natural gas.</a:t>
            </a:r>
            <a:endParaRPr lang="pt-PT" sz="1800" dirty="0"/>
          </a:p>
        </p:txBody>
      </p:sp>
      <p:sp>
        <p:nvSpPr>
          <p:cNvPr id="9" name="Title 1"/>
          <p:cNvSpPr>
            <a:spLocks noGrp="1"/>
          </p:cNvSpPr>
          <p:nvPr>
            <p:ph type="title"/>
          </p:nvPr>
        </p:nvSpPr>
        <p:spPr>
          <a:xfrm>
            <a:off x="1036874" y="390849"/>
            <a:ext cx="23126227" cy="411282"/>
          </a:xfrm>
        </p:spPr>
        <p:txBody>
          <a:bodyPr/>
          <a:lstStyle/>
          <a:p>
            <a:r>
              <a:rPr lang="en-US" noProof="0" dirty="0"/>
              <a:t>Marginal Prices</a:t>
            </a:r>
          </a:p>
        </p:txBody>
      </p:sp>
      <p:sp>
        <p:nvSpPr>
          <p:cNvPr id="10" name="Text Placeholder 1"/>
          <p:cNvSpPr>
            <a:spLocks noGrp="1"/>
          </p:cNvSpPr>
          <p:nvPr>
            <p:ph type="body" sz="quarter" idx="21"/>
          </p:nvPr>
        </p:nvSpPr>
        <p:spPr>
          <a:xfrm>
            <a:off x="1036874" y="927884"/>
            <a:ext cx="23126227" cy="932195"/>
          </a:xfrm>
        </p:spPr>
        <p:txBody>
          <a:bodyPr/>
          <a:lstStyle/>
          <a:p>
            <a:pPr marL="57150">
              <a:lnSpc>
                <a:spcPct val="90000"/>
              </a:lnSpc>
              <a:spcAft>
                <a:spcPts val="600"/>
              </a:spcAft>
            </a:pPr>
            <a:r>
              <a:rPr lang="en-US" sz="2400" dirty="0"/>
              <a:t>The known reasons for the skyrocket in electricity spot markets prices</a:t>
            </a:r>
          </a:p>
        </p:txBody>
      </p:sp>
      <p:pic>
        <p:nvPicPr>
          <p:cNvPr id="3" name="Picture 2">
            <a:extLst>
              <a:ext uri="{FF2B5EF4-FFF2-40B4-BE49-F238E27FC236}">
                <a16:creationId xmlns:a16="http://schemas.microsoft.com/office/drawing/2014/main" id="{19AA47C6-B4B3-637C-0BFF-A4B57E895CE8}"/>
              </a:ext>
            </a:extLst>
          </p:cNvPr>
          <p:cNvPicPr>
            <a:picLocks noChangeAspect="1"/>
          </p:cNvPicPr>
          <p:nvPr/>
        </p:nvPicPr>
        <p:blipFill>
          <a:blip r:embed="rId3"/>
          <a:stretch>
            <a:fillRect/>
          </a:stretch>
        </p:blipFill>
        <p:spPr>
          <a:xfrm>
            <a:off x="11926847" y="687968"/>
            <a:ext cx="12732229" cy="7066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931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036880" y="2050002"/>
            <a:ext cx="10665263" cy="5485080"/>
          </a:xfrm>
        </p:spPr>
        <p:txBody>
          <a:bodyPr/>
          <a:lstStyle/>
          <a:p>
            <a:pPr marL="285750" indent="-285750">
              <a:buFont typeface="Arial" panose="020B0604020202020204" pitchFamily="34" charset="0"/>
              <a:buChar char="•"/>
            </a:pPr>
            <a:r>
              <a:rPr lang="en-US" sz="1800" b="1" dirty="0"/>
              <a:t>Marginal prices </a:t>
            </a:r>
            <a:r>
              <a:rPr lang="en-US" sz="1800" dirty="0"/>
              <a:t>- When MWh of gas increased by 100 Euros, a new normal in 2022, the price of </a:t>
            </a:r>
            <a:r>
              <a:rPr lang="en-US" sz="1800" dirty="0">
                <a:solidFill>
                  <a:srgbClr val="202124"/>
                </a:solidFill>
                <a:latin typeface="Google Sans"/>
              </a:rPr>
              <a:t>electricity</a:t>
            </a:r>
            <a:r>
              <a:rPr lang="en-US" sz="1800" dirty="0"/>
              <a:t> produced from natural gas increased by 200 EUR per MWh, and so too all the electricity traded in power exchanges. </a:t>
            </a:r>
          </a:p>
          <a:p>
            <a:pPr lvl="2">
              <a:lnSpc>
                <a:spcPct val="90000"/>
              </a:lnSpc>
            </a:pPr>
            <a:r>
              <a:rPr lang="en-US" sz="1800" dirty="0"/>
              <a:t>The European Commission argues that </a:t>
            </a:r>
            <a:r>
              <a:rPr lang="en-GB" sz="1800" dirty="0"/>
              <a:t>most public consultation respondents consider that short-term markets are functioning well and do not see an alternative to the marginal pricing model. Liquidity and a level playing field are, however, quoted as weaker elements. </a:t>
            </a:r>
            <a:r>
              <a:rPr lang="en-GB" sz="1800" b="0" i="0" u="none" strike="noStrike" baseline="0" dirty="0">
                <a:solidFill>
                  <a:srgbClr val="000000"/>
                </a:solidFill>
                <a:latin typeface="Times New Roman" panose="02020603050405020304" pitchFamily="18" charset="0"/>
              </a:rPr>
              <a:t>	</a:t>
            </a:r>
            <a:endParaRPr lang="en-US" sz="1800" dirty="0"/>
          </a:p>
          <a:p>
            <a:pPr lvl="2">
              <a:lnSpc>
                <a:spcPct val="90000"/>
              </a:lnSpc>
            </a:pPr>
            <a:endParaRPr lang="en-US" sz="1800" dirty="0"/>
          </a:p>
          <a:p>
            <a:pPr marL="285750" indent="-228600">
              <a:lnSpc>
                <a:spcPct val="90000"/>
              </a:lnSpc>
              <a:spcAft>
                <a:spcPts val="600"/>
              </a:spcAft>
              <a:buFont typeface="Arial" panose="020B0604020202020204" pitchFamily="34" charset="0"/>
              <a:buChar char="•"/>
            </a:pPr>
            <a:r>
              <a:rPr lang="en-US" sz="1800" b="1" dirty="0">
                <a:solidFill>
                  <a:srgbClr val="202124"/>
                </a:solidFill>
                <a:latin typeface="Google Sans"/>
              </a:rPr>
              <a:t>Known-unknown legal challenges - </a:t>
            </a:r>
            <a:r>
              <a:rPr lang="en-US" sz="1800" dirty="0">
                <a:solidFill>
                  <a:srgbClr val="202124"/>
                </a:solidFill>
                <a:latin typeface="Google Sans"/>
              </a:rPr>
              <a:t>Marginal price might violate EU competition law,  Article (Esposito &amp; Almeida 2018, and forthcoming)</a:t>
            </a:r>
          </a:p>
        </p:txBody>
      </p:sp>
      <p:sp>
        <p:nvSpPr>
          <p:cNvPr id="9" name="Title 1"/>
          <p:cNvSpPr>
            <a:spLocks noGrp="1"/>
          </p:cNvSpPr>
          <p:nvPr>
            <p:ph type="title"/>
          </p:nvPr>
        </p:nvSpPr>
        <p:spPr>
          <a:xfrm>
            <a:off x="1036874" y="390849"/>
            <a:ext cx="23126227" cy="411282"/>
          </a:xfrm>
        </p:spPr>
        <p:txBody>
          <a:bodyPr/>
          <a:lstStyle/>
          <a:p>
            <a:r>
              <a:rPr lang="en-US" noProof="0" dirty="0"/>
              <a:t>Marginal Prices</a:t>
            </a:r>
          </a:p>
        </p:txBody>
      </p:sp>
      <p:sp>
        <p:nvSpPr>
          <p:cNvPr id="10" name="Text Placeholder 1"/>
          <p:cNvSpPr>
            <a:spLocks noGrp="1"/>
          </p:cNvSpPr>
          <p:nvPr>
            <p:ph type="body" sz="quarter" idx="21"/>
          </p:nvPr>
        </p:nvSpPr>
        <p:spPr>
          <a:xfrm>
            <a:off x="1036874" y="927884"/>
            <a:ext cx="23126227" cy="932195"/>
          </a:xfrm>
        </p:spPr>
        <p:txBody>
          <a:bodyPr/>
          <a:lstStyle/>
          <a:p>
            <a:r>
              <a:rPr lang="en-US" sz="2400" noProof="0" dirty="0"/>
              <a:t>The known-unknown reasons for the </a:t>
            </a:r>
            <a:r>
              <a:rPr lang="en-US" sz="2400" dirty="0"/>
              <a:t>skyrocket in electricity spot markets prices</a:t>
            </a:r>
            <a:endParaRPr lang="en-US" sz="2400" noProof="0" dirty="0"/>
          </a:p>
        </p:txBody>
      </p:sp>
      <p:pic>
        <p:nvPicPr>
          <p:cNvPr id="2" name="Picture 2" descr="How the EU intends to collect “windfall profits” from energy firms | The  Economist">
            <a:extLst>
              <a:ext uri="{FF2B5EF4-FFF2-40B4-BE49-F238E27FC236}">
                <a16:creationId xmlns:a16="http://schemas.microsoft.com/office/drawing/2014/main" id="{E1AB283C-F107-EE4E-33D0-B1398408F5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602025" y="264927"/>
            <a:ext cx="6244118" cy="791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66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FILLLINECOLOR1" val="2473094"/>
  <p:tag name="FILLLINECOLOR2" val="13629160"/>
  <p:tag name="FILLLINECOLOR3" val="10546385"/>
  <p:tag name="FILLLINECOLOR4" val="7398330"/>
  <p:tag name="FILLLINECOLOR5" val="1871205"/>
  <p:tag name="FILLLINECOLOR6" val="1203779"/>
  <p:tag name="FILLLINECOLOR7" val="2797635"/>
  <p:tag name="FILLLINECOLOR8" val="13694167"/>
  <p:tag name="FILLLINECOLOR9" val="10610862"/>
  <p:tag name="FILLLINECOLOR10" val="7527814"/>
  <p:tag name="FILLLINECOLOR11" val="2130994"/>
  <p:tag name="FILLLINECOLOR12" val="1398817"/>
  <p:tag name="FILLLINECOLOR13" val="15921906"/>
  <p:tag name="FILLLINECOLOR14" val="14277081"/>
  <p:tag name="FILLLINECOLOR15" val="12566463"/>
  <p:tag name="FILLLINECOLOR16" val="10921638"/>
  <p:tag name="FILLLINECOLOR17" val="8355711"/>
  <p:tag name="FILLLINECOLOR18" val="5855577"/>
  <p:tag name="FILLLINECOLOR19" val="0"/>
  <p:tag name="FILLLINECOLOR20" val="16777215"/>
  <p:tag name="FILLLINECOLOR22" val="65535"/>
  <p:tag name="FILLLINECOLOR23" val="49407"/>
  <p:tag name="FILLLINECOLOR24" val="255"/>
  <p:tag name="FONTCOLORNUMBER1" val="1"/>
  <p:tag name="FONTCOLORNUMBER2" val="7"/>
  <p:tag name="FONTCOLORNUMBER3" val="15"/>
  <p:tag name="FONTCOLORNUMBER4" val="17"/>
  <p:tag name="FONTCOLORNUMBER5" val="19"/>
  <p:tag name="FONTCOLORNUMBER6" val="20"/>
  <p:tag name="FONTCOLOR1" val="2473094"/>
  <p:tag name="FONTCOLOR2" val="2797635"/>
  <p:tag name="FONTCOLOR3" val="12566463"/>
  <p:tag name="FONTCOLOR4" val="8355711"/>
  <p:tag name="FONTCOLOR5" val="0"/>
  <p:tag name="FONTCOLOR6" val="1677721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loitte Brand Theme">
  <a:themeElements>
    <a:clrScheme name="Custom 3">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7_Deloitte_Onscreen_Hub.potx" id="{A0E0EBE2-35B0-4098-9453-296C6A6F2357}" vid="{16524950-7220-43C3-AB92-F955AED62E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131AAA4705884F9C371115BAA4B8F9" ma:contentTypeVersion="9" ma:contentTypeDescription="Create a new document." ma:contentTypeScope="" ma:versionID="6c5ba20043b0cba0f51ce7a6a4407ac5">
  <xsd:schema xmlns:xsd="http://www.w3.org/2001/XMLSchema" xmlns:xs="http://www.w3.org/2001/XMLSchema" xmlns:p="http://schemas.microsoft.com/office/2006/metadata/properties" xmlns:ns2="4853c995-f9e7-434c-8046-772fab4bfe57" xmlns:ns3="df093ae5-2adc-4157-b216-847cf13e24c6" targetNamespace="http://schemas.microsoft.com/office/2006/metadata/properties" ma:root="true" ma:fieldsID="0d53d0f77ef3e458ecbff7fd010ad1da" ns2:_="" ns3:_="">
    <xsd:import namespace="4853c995-f9e7-434c-8046-772fab4bfe57"/>
    <xsd:import namespace="df093ae5-2adc-4157-b216-847cf13e24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53c995-f9e7-434c-8046-772fab4bfe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093ae5-2adc-4157-b216-847cf13e24c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2E9EB6-BE14-4E9B-B53A-6D95BDD731E5}">
  <ds:schemaRefs>
    <ds:schemaRef ds:uri="http://schemas.microsoft.com/sharepoint/v3/contenttype/forms"/>
  </ds:schemaRefs>
</ds:datastoreItem>
</file>

<file path=customXml/itemProps2.xml><?xml version="1.0" encoding="utf-8"?>
<ds:datastoreItem xmlns:ds="http://schemas.openxmlformats.org/officeDocument/2006/customXml" ds:itemID="{BA05E49B-70B5-4FEC-89D5-F69F52BE5B81}">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df093ae5-2adc-4157-b216-847cf13e24c6"/>
    <ds:schemaRef ds:uri="4853c995-f9e7-434c-8046-772fab4bfe57"/>
    <ds:schemaRef ds:uri="http://www.w3.org/XML/1998/namespace"/>
    <ds:schemaRef ds:uri="http://purl.org/dc/elements/1.1/"/>
  </ds:schemaRefs>
</ds:datastoreItem>
</file>

<file path=customXml/itemProps3.xml><?xml version="1.0" encoding="utf-8"?>
<ds:datastoreItem xmlns:ds="http://schemas.openxmlformats.org/officeDocument/2006/customXml" ds:itemID="{1EE5D8EE-B0EA-4B52-BE82-F9E7CCCB20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53c995-f9e7-434c-8046-772fab4bfe57"/>
    <ds:schemaRef ds:uri="df093ae5-2adc-4157-b216-847cf13e24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7_Deloitte_Onscreen_Hub</Template>
  <TotalTime>0</TotalTime>
  <Words>1771</Words>
  <Application>Microsoft Office PowerPoint</Application>
  <PresentationFormat>Custom</PresentationFormat>
  <Paragraphs>144</Paragraphs>
  <Slides>20</Slides>
  <Notes>20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2" baseType="lpstr">
      <vt:lpstr>Arial</vt:lpstr>
      <vt:lpstr>Calibri</vt:lpstr>
      <vt:lpstr>Calibri Light</vt:lpstr>
      <vt:lpstr>formularregular</vt:lpstr>
      <vt:lpstr>Google Sans</vt:lpstr>
      <vt:lpstr>Ivar Text</vt:lpstr>
      <vt:lpstr>noto sans</vt:lpstr>
      <vt:lpstr>Times New Roman</vt:lpstr>
      <vt:lpstr>Verdana</vt:lpstr>
      <vt:lpstr>Wingdings 2</vt:lpstr>
      <vt:lpstr>Deloitte Brand Theme</vt:lpstr>
      <vt:lpstr>think-cell Slide</vt:lpstr>
      <vt:lpstr>Talking about E: 5 Desafios da transição energética em Portugal</vt:lpstr>
      <vt:lpstr>Talking about E:</vt:lpstr>
      <vt:lpstr>Challenge 1 </vt:lpstr>
      <vt:lpstr>Renewables targets</vt:lpstr>
      <vt:lpstr>Legal challenge known-unknown </vt:lpstr>
      <vt:lpstr>Legal challenges unknown-unknown</vt:lpstr>
      <vt:lpstr>Challenge 2</vt:lpstr>
      <vt:lpstr>Marginal Prices</vt:lpstr>
      <vt:lpstr>Marginal Prices</vt:lpstr>
      <vt:lpstr>Marginal Prices</vt:lpstr>
      <vt:lpstr>Challenge 3</vt:lpstr>
      <vt:lpstr>Electricity reform</vt:lpstr>
      <vt:lpstr>Electricity reform</vt:lpstr>
      <vt:lpstr>Challenge 4</vt:lpstr>
      <vt:lpstr>Electricity reform</vt:lpstr>
      <vt:lpstr>Challenge 5</vt:lpstr>
      <vt:lpstr>Electricity reform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Canastra, Leonor Moura</dc:creator>
  <cp:lastModifiedBy>Lucila G Almeida</cp:lastModifiedBy>
  <cp:revision>5</cp:revision>
  <cp:lastPrinted>2014-06-25T02:16:22Z</cp:lastPrinted>
  <dcterms:created xsi:type="dcterms:W3CDTF">2023-04-05T14:37:53Z</dcterms:created>
  <dcterms:modified xsi:type="dcterms:W3CDTF">2023-04-12T08:09:47Z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0x010100DF131AAA4705884F9C371115BAA4B8F9</vt:lpwstr>
  </property>
  <property fmtid="{D5CDD505-2E9C-101B-9397-08002B2CF9AE}" pid="3" name="MSIP_Label_ea60d57e-af5b-4752-ac57-3e4f28ca11dc_Enabled">
    <vt:lpwstr>true</vt:lpwstr>
  </property>
  <property fmtid="{D5CDD505-2E9C-101B-9397-08002B2CF9AE}" pid="4" name="MSIP_Label_ea60d57e-af5b-4752-ac57-3e4f28ca11dc_SetDate">
    <vt:lpwstr>2021-09-08T16:42:26Z</vt:lpwstr>
  </property>
  <property fmtid="{D5CDD505-2E9C-101B-9397-08002B2CF9AE}" pid="5" name="MSIP_Label_ea60d57e-af5b-4752-ac57-3e4f28ca11dc_Method">
    <vt:lpwstr>Standard</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iteId">
    <vt:lpwstr>36da45f1-dd2c-4d1f-af13-5abe46b99921</vt:lpwstr>
  </property>
  <property fmtid="{D5CDD505-2E9C-101B-9397-08002B2CF9AE}" pid="8" name="MSIP_Label_ea60d57e-af5b-4752-ac57-3e4f28ca11dc_ActionId">
    <vt:lpwstr>4e75b2b0-19b6-4f08-9f36-7e9d56da7e72</vt:lpwstr>
  </property>
  <property fmtid="{D5CDD505-2E9C-101B-9397-08002B2CF9AE}" pid="9" name="MSIP_Label_ea60d57e-af5b-4752-ac57-3e4f28ca11dc_ContentBits">
    <vt:lpwstr>0</vt:lpwstr>
  </property>
</Properties>
</file>